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7432000" cy="36576000"/>
  <p:notesSz cx="6858000" cy="9144000"/>
  <p:defaultTextStyle>
    <a:defPPr>
      <a:defRPr lang="en-US"/>
    </a:defPPr>
    <a:lvl1pPr algn="l" defTabSz="3395663" rtl="0" fontAlgn="base">
      <a:spcBef>
        <a:spcPct val="0"/>
      </a:spcBef>
      <a:spcAft>
        <a:spcPct val="0"/>
      </a:spcAft>
      <a:defRPr sz="6700" kern="1200">
        <a:solidFill>
          <a:schemeClr val="tx1"/>
        </a:solidFill>
        <a:latin typeface="Calibri" pitchFamily="34" charset="0"/>
        <a:ea typeface="+mn-ea"/>
        <a:cs typeface="Arial" charset="0"/>
      </a:defRPr>
    </a:lvl1pPr>
    <a:lvl2pPr marL="1697038" indent="-1239838" algn="l" defTabSz="3395663" rtl="0" fontAlgn="base">
      <a:spcBef>
        <a:spcPct val="0"/>
      </a:spcBef>
      <a:spcAft>
        <a:spcPct val="0"/>
      </a:spcAft>
      <a:defRPr sz="6700" kern="1200">
        <a:solidFill>
          <a:schemeClr val="tx1"/>
        </a:solidFill>
        <a:latin typeface="Calibri" pitchFamily="34" charset="0"/>
        <a:ea typeface="+mn-ea"/>
        <a:cs typeface="Arial" charset="0"/>
      </a:defRPr>
    </a:lvl2pPr>
    <a:lvl3pPr marL="3395663" indent="-2481263" algn="l" defTabSz="3395663" rtl="0" fontAlgn="base">
      <a:spcBef>
        <a:spcPct val="0"/>
      </a:spcBef>
      <a:spcAft>
        <a:spcPct val="0"/>
      </a:spcAft>
      <a:defRPr sz="6700" kern="1200">
        <a:solidFill>
          <a:schemeClr val="tx1"/>
        </a:solidFill>
        <a:latin typeface="Calibri" pitchFamily="34" charset="0"/>
        <a:ea typeface="+mn-ea"/>
        <a:cs typeface="Arial" charset="0"/>
      </a:defRPr>
    </a:lvl3pPr>
    <a:lvl4pPr marL="5094288" indent="-3722688" algn="l" defTabSz="3395663" rtl="0" fontAlgn="base">
      <a:spcBef>
        <a:spcPct val="0"/>
      </a:spcBef>
      <a:spcAft>
        <a:spcPct val="0"/>
      </a:spcAft>
      <a:defRPr sz="6700" kern="1200">
        <a:solidFill>
          <a:schemeClr val="tx1"/>
        </a:solidFill>
        <a:latin typeface="Calibri" pitchFamily="34" charset="0"/>
        <a:ea typeface="+mn-ea"/>
        <a:cs typeface="Arial" charset="0"/>
      </a:defRPr>
    </a:lvl4pPr>
    <a:lvl5pPr marL="6791325" indent="-4962525" algn="l" defTabSz="3395663" rtl="0" fontAlgn="base">
      <a:spcBef>
        <a:spcPct val="0"/>
      </a:spcBef>
      <a:spcAft>
        <a:spcPct val="0"/>
      </a:spcAft>
      <a:defRPr sz="6700" kern="1200">
        <a:solidFill>
          <a:schemeClr val="tx1"/>
        </a:solidFill>
        <a:latin typeface="Calibri" pitchFamily="34" charset="0"/>
        <a:ea typeface="+mn-ea"/>
        <a:cs typeface="Arial" charset="0"/>
      </a:defRPr>
    </a:lvl5pPr>
    <a:lvl6pPr marL="2286000" algn="l" defTabSz="914400" rtl="0" eaLnBrk="1" latinLnBrk="0" hangingPunct="1">
      <a:defRPr sz="6700" kern="1200">
        <a:solidFill>
          <a:schemeClr val="tx1"/>
        </a:solidFill>
        <a:latin typeface="Calibri" pitchFamily="34" charset="0"/>
        <a:ea typeface="+mn-ea"/>
        <a:cs typeface="Arial" charset="0"/>
      </a:defRPr>
    </a:lvl6pPr>
    <a:lvl7pPr marL="2743200" algn="l" defTabSz="914400" rtl="0" eaLnBrk="1" latinLnBrk="0" hangingPunct="1">
      <a:defRPr sz="6700" kern="1200">
        <a:solidFill>
          <a:schemeClr val="tx1"/>
        </a:solidFill>
        <a:latin typeface="Calibri" pitchFamily="34" charset="0"/>
        <a:ea typeface="+mn-ea"/>
        <a:cs typeface="Arial" charset="0"/>
      </a:defRPr>
    </a:lvl7pPr>
    <a:lvl8pPr marL="3200400" algn="l" defTabSz="914400" rtl="0" eaLnBrk="1" latinLnBrk="0" hangingPunct="1">
      <a:defRPr sz="6700" kern="1200">
        <a:solidFill>
          <a:schemeClr val="tx1"/>
        </a:solidFill>
        <a:latin typeface="Calibri" pitchFamily="34" charset="0"/>
        <a:ea typeface="+mn-ea"/>
        <a:cs typeface="Arial" charset="0"/>
      </a:defRPr>
    </a:lvl8pPr>
    <a:lvl9pPr marL="3657600" algn="l" defTabSz="914400" rtl="0" eaLnBrk="1" latinLnBrk="0" hangingPunct="1">
      <a:defRPr sz="6700"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lles Van Cutsem" initials="GV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3"/>
  </p:normalViewPr>
  <p:slideViewPr>
    <p:cSldViewPr>
      <p:cViewPr>
        <p:scale>
          <a:sx n="30" d="100"/>
          <a:sy n="30" d="100"/>
        </p:scale>
        <p:origin x="-300" y="394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E96A06A-6E85-4118-8303-C8AF9B89FD65}" type="datetimeFigureOut">
              <a:rPr lang="en-US" altLang="en-US"/>
              <a:pPr>
                <a:defRPr/>
              </a:pPr>
              <a:t>1/31/2017</a:t>
            </a:fld>
            <a:endParaRPr lang="en-US" alt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1D0FDAE-1A7B-4ADA-A5BB-6FE7AA76801A}" type="slidenum">
              <a:rPr lang="en-US" altLang="en-US"/>
              <a:pPr>
                <a:defRPr/>
              </a:pPr>
              <a:t>‹#›</a:t>
            </a:fld>
            <a:endParaRPr lang="en-US" altLang="en-US"/>
          </a:p>
        </p:txBody>
      </p:sp>
    </p:spTree>
    <p:extLst>
      <p:ext uri="{BB962C8B-B14F-4D97-AF65-F5344CB8AC3E}">
        <p14:creationId xmlns:p14="http://schemas.microsoft.com/office/powerpoint/2010/main" val="1278371813"/>
      </p:ext>
    </p:extLst>
  </p:cSld>
  <p:clrMap bg1="lt1" tx1="dk1" bg2="lt2" tx2="dk2" accent1="accent1" accent2="accent2" accent3="accent3" accent4="accent4" accent5="accent5" accent6="accent6" hlink="hlink" folHlink="folHlink"/>
  <p:notesStyle>
    <a:lvl1pPr algn="l" defTabSz="3395663" rtl="0" eaLnBrk="0" fontAlgn="base" hangingPunct="0">
      <a:spcBef>
        <a:spcPct val="30000"/>
      </a:spcBef>
      <a:spcAft>
        <a:spcPct val="0"/>
      </a:spcAft>
      <a:defRPr sz="4500" kern="1200">
        <a:solidFill>
          <a:schemeClr val="tx1"/>
        </a:solidFill>
        <a:latin typeface="+mn-lt"/>
        <a:ea typeface="+mn-ea"/>
        <a:cs typeface="+mn-cs"/>
      </a:defRPr>
    </a:lvl1pPr>
    <a:lvl2pPr marL="1697038" algn="l" defTabSz="3395663" rtl="0" eaLnBrk="0" fontAlgn="base" hangingPunct="0">
      <a:spcBef>
        <a:spcPct val="30000"/>
      </a:spcBef>
      <a:spcAft>
        <a:spcPct val="0"/>
      </a:spcAft>
      <a:defRPr sz="4500" kern="1200">
        <a:solidFill>
          <a:schemeClr val="tx1"/>
        </a:solidFill>
        <a:latin typeface="+mn-lt"/>
        <a:ea typeface="+mn-ea"/>
        <a:cs typeface="+mn-cs"/>
      </a:defRPr>
    </a:lvl2pPr>
    <a:lvl3pPr marL="3395663" algn="l" defTabSz="3395663" rtl="0" eaLnBrk="0" fontAlgn="base" hangingPunct="0">
      <a:spcBef>
        <a:spcPct val="30000"/>
      </a:spcBef>
      <a:spcAft>
        <a:spcPct val="0"/>
      </a:spcAft>
      <a:defRPr sz="4500" kern="1200">
        <a:solidFill>
          <a:schemeClr val="tx1"/>
        </a:solidFill>
        <a:latin typeface="+mn-lt"/>
        <a:ea typeface="+mn-ea"/>
        <a:cs typeface="+mn-cs"/>
      </a:defRPr>
    </a:lvl3pPr>
    <a:lvl4pPr marL="5094288" algn="l" defTabSz="3395663" rtl="0" eaLnBrk="0" fontAlgn="base" hangingPunct="0">
      <a:spcBef>
        <a:spcPct val="30000"/>
      </a:spcBef>
      <a:spcAft>
        <a:spcPct val="0"/>
      </a:spcAft>
      <a:defRPr sz="4500" kern="1200">
        <a:solidFill>
          <a:schemeClr val="tx1"/>
        </a:solidFill>
        <a:latin typeface="+mn-lt"/>
        <a:ea typeface="+mn-ea"/>
        <a:cs typeface="+mn-cs"/>
      </a:defRPr>
    </a:lvl4pPr>
    <a:lvl5pPr marL="6791325" algn="l" defTabSz="3395663" rtl="0" eaLnBrk="0" fontAlgn="base" hangingPunct="0">
      <a:spcBef>
        <a:spcPct val="30000"/>
      </a:spcBef>
      <a:spcAft>
        <a:spcPct val="0"/>
      </a:spcAft>
      <a:defRPr sz="4500" kern="1200">
        <a:solidFill>
          <a:schemeClr val="tx1"/>
        </a:solidFill>
        <a:latin typeface="+mn-lt"/>
        <a:ea typeface="+mn-ea"/>
        <a:cs typeface="+mn-cs"/>
      </a:defRPr>
    </a:lvl5pPr>
    <a:lvl6pPr marL="8490661" algn="l" defTabSz="3396264" rtl="0" eaLnBrk="1" latinLnBrk="0" hangingPunct="1">
      <a:defRPr sz="4500" kern="1200">
        <a:solidFill>
          <a:schemeClr val="tx1"/>
        </a:solidFill>
        <a:latin typeface="+mn-lt"/>
        <a:ea typeface="+mn-ea"/>
        <a:cs typeface="+mn-cs"/>
      </a:defRPr>
    </a:lvl6pPr>
    <a:lvl7pPr marL="10188793" algn="l" defTabSz="3396264" rtl="0" eaLnBrk="1" latinLnBrk="0" hangingPunct="1">
      <a:defRPr sz="4500" kern="1200">
        <a:solidFill>
          <a:schemeClr val="tx1"/>
        </a:solidFill>
        <a:latin typeface="+mn-lt"/>
        <a:ea typeface="+mn-ea"/>
        <a:cs typeface="+mn-cs"/>
      </a:defRPr>
    </a:lvl7pPr>
    <a:lvl8pPr marL="11886926" algn="l" defTabSz="3396264" rtl="0" eaLnBrk="1" latinLnBrk="0" hangingPunct="1">
      <a:defRPr sz="4500" kern="1200">
        <a:solidFill>
          <a:schemeClr val="tx1"/>
        </a:solidFill>
        <a:latin typeface="+mn-lt"/>
        <a:ea typeface="+mn-ea"/>
        <a:cs typeface="+mn-cs"/>
      </a:defRPr>
    </a:lvl8pPr>
    <a:lvl9pPr marL="13585058" algn="l" defTabSz="3396264" rtl="0" eaLnBrk="1" latinLnBrk="0" hangingPunct="1">
      <a:defRPr sz="4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4500">
                <a:solidFill>
                  <a:schemeClr val="tx1"/>
                </a:solidFill>
                <a:latin typeface="Calibri" pitchFamily="34" charset="0"/>
              </a:defRPr>
            </a:lvl1pPr>
            <a:lvl2pPr marL="742950" indent="-285750" eaLnBrk="0" hangingPunct="0">
              <a:spcBef>
                <a:spcPct val="30000"/>
              </a:spcBef>
              <a:defRPr sz="4500">
                <a:solidFill>
                  <a:schemeClr val="tx1"/>
                </a:solidFill>
                <a:latin typeface="Calibri" pitchFamily="34" charset="0"/>
              </a:defRPr>
            </a:lvl2pPr>
            <a:lvl3pPr marL="1143000" indent="-228600" eaLnBrk="0" hangingPunct="0">
              <a:spcBef>
                <a:spcPct val="30000"/>
              </a:spcBef>
              <a:defRPr sz="4500">
                <a:solidFill>
                  <a:schemeClr val="tx1"/>
                </a:solidFill>
                <a:latin typeface="Calibri" pitchFamily="34" charset="0"/>
              </a:defRPr>
            </a:lvl3pPr>
            <a:lvl4pPr marL="1600200" indent="-228600" eaLnBrk="0" hangingPunct="0">
              <a:spcBef>
                <a:spcPct val="30000"/>
              </a:spcBef>
              <a:defRPr sz="4500">
                <a:solidFill>
                  <a:schemeClr val="tx1"/>
                </a:solidFill>
                <a:latin typeface="Calibri" pitchFamily="34" charset="0"/>
              </a:defRPr>
            </a:lvl4pPr>
            <a:lvl5pPr marL="2057400" indent="-228600" eaLnBrk="0" hangingPunct="0">
              <a:spcBef>
                <a:spcPct val="30000"/>
              </a:spcBef>
              <a:defRPr sz="4500">
                <a:solidFill>
                  <a:schemeClr val="tx1"/>
                </a:solidFill>
                <a:latin typeface="Calibri" pitchFamily="34" charset="0"/>
              </a:defRPr>
            </a:lvl5pPr>
            <a:lvl6pPr marL="2514600" indent="-228600" defTabSz="3395663" eaLnBrk="0" fontAlgn="base" hangingPunct="0">
              <a:spcBef>
                <a:spcPct val="30000"/>
              </a:spcBef>
              <a:spcAft>
                <a:spcPct val="0"/>
              </a:spcAft>
              <a:defRPr sz="4500">
                <a:solidFill>
                  <a:schemeClr val="tx1"/>
                </a:solidFill>
                <a:latin typeface="Calibri" pitchFamily="34" charset="0"/>
              </a:defRPr>
            </a:lvl6pPr>
            <a:lvl7pPr marL="2971800" indent="-228600" defTabSz="3395663" eaLnBrk="0" fontAlgn="base" hangingPunct="0">
              <a:spcBef>
                <a:spcPct val="30000"/>
              </a:spcBef>
              <a:spcAft>
                <a:spcPct val="0"/>
              </a:spcAft>
              <a:defRPr sz="4500">
                <a:solidFill>
                  <a:schemeClr val="tx1"/>
                </a:solidFill>
                <a:latin typeface="Calibri" pitchFamily="34" charset="0"/>
              </a:defRPr>
            </a:lvl7pPr>
            <a:lvl8pPr marL="3429000" indent="-228600" defTabSz="3395663" eaLnBrk="0" fontAlgn="base" hangingPunct="0">
              <a:spcBef>
                <a:spcPct val="30000"/>
              </a:spcBef>
              <a:spcAft>
                <a:spcPct val="0"/>
              </a:spcAft>
              <a:defRPr sz="4500">
                <a:solidFill>
                  <a:schemeClr val="tx1"/>
                </a:solidFill>
                <a:latin typeface="Calibri" pitchFamily="34" charset="0"/>
              </a:defRPr>
            </a:lvl8pPr>
            <a:lvl9pPr marL="3886200" indent="-228600" defTabSz="3395663" eaLnBrk="0" fontAlgn="base" hangingPunct="0">
              <a:spcBef>
                <a:spcPct val="30000"/>
              </a:spcBef>
              <a:spcAft>
                <a:spcPct val="0"/>
              </a:spcAft>
              <a:defRPr sz="4500">
                <a:solidFill>
                  <a:schemeClr val="tx1"/>
                </a:solidFill>
                <a:latin typeface="Calibri" pitchFamily="34" charset="0"/>
              </a:defRPr>
            </a:lvl9pPr>
          </a:lstStyle>
          <a:p>
            <a:pPr eaLnBrk="1" hangingPunct="1">
              <a:spcBef>
                <a:spcPct val="0"/>
              </a:spcBef>
            </a:pPr>
            <a:fld id="{96E8946B-0BCA-4B33-9496-D56D8879592C}" type="slidenum">
              <a:rPr lang="en-US" altLang="en-US" sz="1200"/>
              <a:pPr eaLnBrk="1" hangingPunct="1">
                <a:spcBef>
                  <a:spcPct val="0"/>
                </a:spcBef>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71"/>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698132" indent="0" algn="ctr">
              <a:buNone/>
              <a:defRPr>
                <a:solidFill>
                  <a:schemeClr val="tx1">
                    <a:tint val="75000"/>
                  </a:schemeClr>
                </a:solidFill>
              </a:defRPr>
            </a:lvl2pPr>
            <a:lvl3pPr marL="3396264" indent="0" algn="ctr">
              <a:buNone/>
              <a:defRPr>
                <a:solidFill>
                  <a:schemeClr val="tx1">
                    <a:tint val="75000"/>
                  </a:schemeClr>
                </a:solidFill>
              </a:defRPr>
            </a:lvl3pPr>
            <a:lvl4pPr marL="5094397" indent="0" algn="ctr">
              <a:buNone/>
              <a:defRPr>
                <a:solidFill>
                  <a:schemeClr val="tx1">
                    <a:tint val="75000"/>
                  </a:schemeClr>
                </a:solidFill>
              </a:defRPr>
            </a:lvl4pPr>
            <a:lvl5pPr marL="6792529" indent="0" algn="ctr">
              <a:buNone/>
              <a:defRPr>
                <a:solidFill>
                  <a:schemeClr val="tx1">
                    <a:tint val="75000"/>
                  </a:schemeClr>
                </a:solidFill>
              </a:defRPr>
            </a:lvl5pPr>
            <a:lvl6pPr marL="8490661" indent="0" algn="ctr">
              <a:buNone/>
              <a:defRPr>
                <a:solidFill>
                  <a:schemeClr val="tx1">
                    <a:tint val="75000"/>
                  </a:schemeClr>
                </a:solidFill>
              </a:defRPr>
            </a:lvl6pPr>
            <a:lvl7pPr marL="10188793" indent="0" algn="ctr">
              <a:buNone/>
              <a:defRPr>
                <a:solidFill>
                  <a:schemeClr val="tx1">
                    <a:tint val="75000"/>
                  </a:schemeClr>
                </a:solidFill>
              </a:defRPr>
            </a:lvl7pPr>
            <a:lvl8pPr marL="11886926" indent="0" algn="ctr">
              <a:buNone/>
              <a:defRPr>
                <a:solidFill>
                  <a:schemeClr val="tx1">
                    <a:tint val="75000"/>
                  </a:schemeClr>
                </a:solidFill>
              </a:defRPr>
            </a:lvl8pPr>
            <a:lvl9pPr marL="135850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BDA0D2-201A-45A0-926F-987624D7085E}" type="datetimeFigureOut">
              <a:rPr lang="en-US" altLang="en-US"/>
              <a:pPr>
                <a:defRPr/>
              </a:pPr>
              <a:t>1/31/2017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83FA218-F098-4F4B-97D8-4C684504B0A5}" type="slidenum">
              <a:rPr lang="en-US" altLang="en-US"/>
              <a:pPr>
                <a:defRPr/>
              </a:pPr>
              <a:t>‹#›</a:t>
            </a:fld>
            <a:endParaRPr lang="en-US" altLang="en-US"/>
          </a:p>
        </p:txBody>
      </p:sp>
    </p:spTree>
    <p:extLst>
      <p:ext uri="{BB962C8B-B14F-4D97-AF65-F5344CB8AC3E}">
        <p14:creationId xmlns:p14="http://schemas.microsoft.com/office/powerpoint/2010/main" val="200304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8E92B5-FA20-4137-AB0A-11B543189BF9}" type="datetimeFigureOut">
              <a:rPr lang="en-US" altLang="en-US"/>
              <a:pPr>
                <a:defRPr/>
              </a:pPr>
              <a:t>1/31/2017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8604AE5-4E9F-4A53-A670-95D0B63F466B}" type="slidenum">
              <a:rPr lang="en-US" altLang="en-US"/>
              <a:pPr>
                <a:defRPr/>
              </a:pPr>
              <a:t>‹#›</a:t>
            </a:fld>
            <a:endParaRPr lang="en-US" altLang="en-US"/>
          </a:p>
        </p:txBody>
      </p:sp>
    </p:spTree>
    <p:extLst>
      <p:ext uri="{BB962C8B-B14F-4D97-AF65-F5344CB8AC3E}">
        <p14:creationId xmlns:p14="http://schemas.microsoft.com/office/powerpoint/2010/main" val="273488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0" y="4885273"/>
            <a:ext cx="24688800" cy="104021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4885273"/>
            <a:ext cx="73609200" cy="104021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07194E-496E-461E-A5A9-EE45DC0B1099}" type="datetimeFigureOut">
              <a:rPr lang="en-US" altLang="en-US"/>
              <a:pPr>
                <a:defRPr/>
              </a:pPr>
              <a:t>1/31/2017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DB62C5A-6B37-4B76-820A-598BE7A783BA}" type="slidenum">
              <a:rPr lang="en-US" altLang="en-US"/>
              <a:pPr>
                <a:defRPr/>
              </a:pPr>
              <a:t>‹#›</a:t>
            </a:fld>
            <a:endParaRPr lang="en-US" altLang="en-US"/>
          </a:p>
        </p:txBody>
      </p:sp>
    </p:spTree>
    <p:extLst>
      <p:ext uri="{BB962C8B-B14F-4D97-AF65-F5344CB8AC3E}">
        <p14:creationId xmlns:p14="http://schemas.microsoft.com/office/powerpoint/2010/main" val="297485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685889-AE38-480C-8729-381BD7D453BB}" type="datetimeFigureOut">
              <a:rPr lang="en-US" altLang="en-US"/>
              <a:pPr>
                <a:defRPr/>
              </a:pPr>
              <a:t>1/31/2017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C1CE87D-BEB7-4A75-99B9-210F62F9AE5D}" type="slidenum">
              <a:rPr lang="en-US" altLang="en-US"/>
              <a:pPr>
                <a:defRPr/>
              </a:pPr>
              <a:t>‹#›</a:t>
            </a:fld>
            <a:endParaRPr lang="en-US" altLang="en-US"/>
          </a:p>
        </p:txBody>
      </p:sp>
    </p:spTree>
    <p:extLst>
      <p:ext uri="{BB962C8B-B14F-4D97-AF65-F5344CB8AC3E}">
        <p14:creationId xmlns:p14="http://schemas.microsoft.com/office/powerpoint/2010/main" val="391810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49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73"/>
            <a:ext cx="23317200" cy="8000997"/>
          </a:xfrm>
        </p:spPr>
        <p:txBody>
          <a:bodyPr anchor="b"/>
          <a:lstStyle>
            <a:lvl1pPr marL="0" indent="0">
              <a:buNone/>
              <a:defRPr sz="7400">
                <a:solidFill>
                  <a:schemeClr val="tx1">
                    <a:tint val="75000"/>
                  </a:schemeClr>
                </a:solidFill>
              </a:defRPr>
            </a:lvl1pPr>
            <a:lvl2pPr marL="1698132" indent="0">
              <a:buNone/>
              <a:defRPr sz="6700">
                <a:solidFill>
                  <a:schemeClr val="tx1">
                    <a:tint val="75000"/>
                  </a:schemeClr>
                </a:solidFill>
              </a:defRPr>
            </a:lvl2pPr>
            <a:lvl3pPr marL="3396264" indent="0">
              <a:buNone/>
              <a:defRPr sz="5900">
                <a:solidFill>
                  <a:schemeClr val="tx1">
                    <a:tint val="75000"/>
                  </a:schemeClr>
                </a:solidFill>
              </a:defRPr>
            </a:lvl3pPr>
            <a:lvl4pPr marL="5094397" indent="0">
              <a:buNone/>
              <a:defRPr sz="5200">
                <a:solidFill>
                  <a:schemeClr val="tx1">
                    <a:tint val="75000"/>
                  </a:schemeClr>
                </a:solidFill>
              </a:defRPr>
            </a:lvl4pPr>
            <a:lvl5pPr marL="6792529" indent="0">
              <a:buNone/>
              <a:defRPr sz="5200">
                <a:solidFill>
                  <a:schemeClr val="tx1">
                    <a:tint val="75000"/>
                  </a:schemeClr>
                </a:solidFill>
              </a:defRPr>
            </a:lvl5pPr>
            <a:lvl6pPr marL="8490661" indent="0">
              <a:buNone/>
              <a:defRPr sz="5200">
                <a:solidFill>
                  <a:schemeClr val="tx1">
                    <a:tint val="75000"/>
                  </a:schemeClr>
                </a:solidFill>
              </a:defRPr>
            </a:lvl6pPr>
            <a:lvl7pPr marL="10188793" indent="0">
              <a:buNone/>
              <a:defRPr sz="5200">
                <a:solidFill>
                  <a:schemeClr val="tx1">
                    <a:tint val="75000"/>
                  </a:schemeClr>
                </a:solidFill>
              </a:defRPr>
            </a:lvl7pPr>
            <a:lvl8pPr marL="11886926" indent="0">
              <a:buNone/>
              <a:defRPr sz="5200">
                <a:solidFill>
                  <a:schemeClr val="tx1">
                    <a:tint val="75000"/>
                  </a:schemeClr>
                </a:solidFill>
              </a:defRPr>
            </a:lvl8pPr>
            <a:lvl9pPr marL="13585058" indent="0">
              <a:buNone/>
              <a:defRPr sz="5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CB5A01-6F7E-4439-9162-0D8B54399E66}" type="datetimeFigureOut">
              <a:rPr lang="en-US" altLang="en-US"/>
              <a:pPr>
                <a:defRPr/>
              </a:pPr>
              <a:t>1/31/2017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2C7B1E0-45D1-4B8D-89BF-B8844572824E}" type="slidenum">
              <a:rPr lang="en-US" altLang="en-US"/>
              <a:pPr>
                <a:defRPr/>
              </a:pPr>
              <a:t>‹#›</a:t>
            </a:fld>
            <a:endParaRPr lang="en-US" altLang="en-US"/>
          </a:p>
        </p:txBody>
      </p:sp>
    </p:spTree>
    <p:extLst>
      <p:ext uri="{BB962C8B-B14F-4D97-AF65-F5344CB8AC3E}">
        <p14:creationId xmlns:p14="http://schemas.microsoft.com/office/powerpoint/2010/main" val="322494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28448003"/>
            <a:ext cx="49149000" cy="80458736"/>
          </a:xfrm>
        </p:spPr>
        <p:txBody>
          <a:bodyPr/>
          <a:lstStyle>
            <a:lvl1pPr>
              <a:defRPr sz="10400"/>
            </a:lvl1pPr>
            <a:lvl2pPr>
              <a:defRPr sz="8900"/>
            </a:lvl2pPr>
            <a:lvl3pPr>
              <a:defRPr sz="74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92600" y="28448003"/>
            <a:ext cx="49149000" cy="80458736"/>
          </a:xfrm>
        </p:spPr>
        <p:txBody>
          <a:bodyPr/>
          <a:lstStyle>
            <a:lvl1pPr>
              <a:defRPr sz="10400"/>
            </a:lvl1pPr>
            <a:lvl2pPr>
              <a:defRPr sz="8900"/>
            </a:lvl2pPr>
            <a:lvl3pPr>
              <a:defRPr sz="74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1F63A8-9B94-4188-BC4B-5D3B8CF74D2E}" type="datetimeFigureOut">
              <a:rPr lang="en-US" altLang="en-US"/>
              <a:pPr>
                <a:defRPr/>
              </a:pPr>
              <a:t>1/31/2017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EA46E2B-98B3-474C-8F85-D5347E69EA13}" type="slidenum">
              <a:rPr lang="en-US" altLang="en-US"/>
              <a:pPr>
                <a:defRPr/>
              </a:pPr>
              <a:t>‹#›</a:t>
            </a:fld>
            <a:endParaRPr lang="en-US" altLang="en-US"/>
          </a:p>
        </p:txBody>
      </p:sp>
    </p:spTree>
    <p:extLst>
      <p:ext uri="{BB962C8B-B14F-4D97-AF65-F5344CB8AC3E}">
        <p14:creationId xmlns:p14="http://schemas.microsoft.com/office/powerpoint/2010/main" val="357423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8900" b="1"/>
            </a:lvl1pPr>
            <a:lvl2pPr marL="1698132" indent="0">
              <a:buNone/>
              <a:defRPr sz="7400" b="1"/>
            </a:lvl2pPr>
            <a:lvl3pPr marL="3396264" indent="0">
              <a:buNone/>
              <a:defRPr sz="6700" b="1"/>
            </a:lvl3pPr>
            <a:lvl4pPr marL="5094397" indent="0">
              <a:buNone/>
              <a:defRPr sz="5900" b="1"/>
            </a:lvl4pPr>
            <a:lvl5pPr marL="6792529" indent="0">
              <a:buNone/>
              <a:defRPr sz="5900" b="1"/>
            </a:lvl5pPr>
            <a:lvl6pPr marL="8490661" indent="0">
              <a:buNone/>
              <a:defRPr sz="5900" b="1"/>
            </a:lvl6pPr>
            <a:lvl7pPr marL="10188793" indent="0">
              <a:buNone/>
              <a:defRPr sz="5900" b="1"/>
            </a:lvl7pPr>
            <a:lvl8pPr marL="11886926" indent="0">
              <a:buNone/>
              <a:defRPr sz="5900" b="1"/>
            </a:lvl8pPr>
            <a:lvl9pPr marL="13585058" indent="0">
              <a:buNone/>
              <a:defRPr sz="59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8900"/>
            </a:lvl1pPr>
            <a:lvl2pPr>
              <a:defRPr sz="7400"/>
            </a:lvl2pPr>
            <a:lvl3pPr>
              <a:defRPr sz="67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8187269"/>
            <a:ext cx="12125325" cy="3412064"/>
          </a:xfrm>
        </p:spPr>
        <p:txBody>
          <a:bodyPr anchor="b"/>
          <a:lstStyle>
            <a:lvl1pPr marL="0" indent="0">
              <a:buNone/>
              <a:defRPr sz="8900" b="1"/>
            </a:lvl1pPr>
            <a:lvl2pPr marL="1698132" indent="0">
              <a:buNone/>
              <a:defRPr sz="7400" b="1"/>
            </a:lvl2pPr>
            <a:lvl3pPr marL="3396264" indent="0">
              <a:buNone/>
              <a:defRPr sz="6700" b="1"/>
            </a:lvl3pPr>
            <a:lvl4pPr marL="5094397" indent="0">
              <a:buNone/>
              <a:defRPr sz="5900" b="1"/>
            </a:lvl4pPr>
            <a:lvl5pPr marL="6792529" indent="0">
              <a:buNone/>
              <a:defRPr sz="5900" b="1"/>
            </a:lvl5pPr>
            <a:lvl6pPr marL="8490661" indent="0">
              <a:buNone/>
              <a:defRPr sz="5900" b="1"/>
            </a:lvl6pPr>
            <a:lvl7pPr marL="10188793" indent="0">
              <a:buNone/>
              <a:defRPr sz="5900" b="1"/>
            </a:lvl7pPr>
            <a:lvl8pPr marL="11886926" indent="0">
              <a:buNone/>
              <a:defRPr sz="5900" b="1"/>
            </a:lvl8pPr>
            <a:lvl9pPr marL="13585058" indent="0">
              <a:buNone/>
              <a:defRPr sz="5900" b="1"/>
            </a:lvl9pPr>
          </a:lstStyle>
          <a:p>
            <a:pPr lvl="0"/>
            <a:r>
              <a:rPr lang="en-US" smtClean="0"/>
              <a:t>Click to edit Master text styles</a:t>
            </a:r>
          </a:p>
        </p:txBody>
      </p:sp>
      <p:sp>
        <p:nvSpPr>
          <p:cNvPr id="6" name="Content Placeholder 5"/>
          <p:cNvSpPr>
            <a:spLocks noGrp="1"/>
          </p:cNvSpPr>
          <p:nvPr>
            <p:ph sz="quarter" idx="4"/>
          </p:nvPr>
        </p:nvSpPr>
        <p:spPr>
          <a:xfrm>
            <a:off x="13935077" y="11599333"/>
            <a:ext cx="12125325" cy="21073536"/>
          </a:xfrm>
        </p:spPr>
        <p:txBody>
          <a:bodyPr/>
          <a:lstStyle>
            <a:lvl1pPr>
              <a:defRPr sz="8900"/>
            </a:lvl1pPr>
            <a:lvl2pPr>
              <a:defRPr sz="7400"/>
            </a:lvl2pPr>
            <a:lvl3pPr>
              <a:defRPr sz="67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1EF576-A318-4BFA-900A-02E657725104}" type="datetimeFigureOut">
              <a:rPr lang="en-US" altLang="en-US"/>
              <a:pPr>
                <a:defRPr/>
              </a:pPr>
              <a:t>1/31/2017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F4CE824E-FB71-400B-BB36-75ADE3FC7FCC}" type="slidenum">
              <a:rPr lang="en-US" altLang="en-US"/>
              <a:pPr>
                <a:defRPr/>
              </a:pPr>
              <a:t>‹#›</a:t>
            </a:fld>
            <a:endParaRPr lang="en-US" altLang="en-US"/>
          </a:p>
        </p:txBody>
      </p:sp>
    </p:spTree>
    <p:extLst>
      <p:ext uri="{BB962C8B-B14F-4D97-AF65-F5344CB8AC3E}">
        <p14:creationId xmlns:p14="http://schemas.microsoft.com/office/powerpoint/2010/main" val="192389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F6ABB9-8C3F-43BA-8538-F1A074F4E0C8}" type="datetimeFigureOut">
              <a:rPr lang="en-US" altLang="en-US"/>
              <a:pPr>
                <a:defRPr/>
              </a:pPr>
              <a:t>1/31/2017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05DA567-FC17-47FD-818A-A98594A5A258}" type="slidenum">
              <a:rPr lang="en-US" altLang="en-US"/>
              <a:pPr>
                <a:defRPr/>
              </a:pPr>
              <a:t>‹#›</a:t>
            </a:fld>
            <a:endParaRPr lang="en-US" altLang="en-US"/>
          </a:p>
        </p:txBody>
      </p:sp>
    </p:spTree>
    <p:extLst>
      <p:ext uri="{BB962C8B-B14F-4D97-AF65-F5344CB8AC3E}">
        <p14:creationId xmlns:p14="http://schemas.microsoft.com/office/powerpoint/2010/main" val="318332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6E28E-1D29-4E78-A666-DE86630DCED4}" type="datetimeFigureOut">
              <a:rPr lang="en-US" altLang="en-US"/>
              <a:pPr>
                <a:defRPr/>
              </a:pPr>
              <a:t>1/31/2017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115EEC5-1FB6-4291-8DF8-ECA9F2556099}" type="slidenum">
              <a:rPr lang="en-US" altLang="en-US"/>
              <a:pPr>
                <a:defRPr/>
              </a:pPr>
              <a:t>‹#›</a:t>
            </a:fld>
            <a:endParaRPr lang="en-US" altLang="en-US"/>
          </a:p>
        </p:txBody>
      </p:sp>
    </p:spTree>
    <p:extLst>
      <p:ext uri="{BB962C8B-B14F-4D97-AF65-F5344CB8AC3E}">
        <p14:creationId xmlns:p14="http://schemas.microsoft.com/office/powerpoint/2010/main" val="19993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456267"/>
            <a:ext cx="9024939" cy="6197600"/>
          </a:xfrm>
        </p:spPr>
        <p:txBody>
          <a:bodyPr anchor="b"/>
          <a:lstStyle>
            <a:lvl1pPr algn="l">
              <a:defRPr sz="7400" b="1"/>
            </a:lvl1pPr>
          </a:lstStyle>
          <a:p>
            <a:r>
              <a:rPr lang="en-US" smtClean="0"/>
              <a:t>Click to edit Master title style</a:t>
            </a:r>
            <a:endParaRPr lang="en-US"/>
          </a:p>
        </p:txBody>
      </p:sp>
      <p:sp>
        <p:nvSpPr>
          <p:cNvPr id="3" name="Content Placeholder 2"/>
          <p:cNvSpPr>
            <a:spLocks noGrp="1"/>
          </p:cNvSpPr>
          <p:nvPr>
            <p:ph idx="1"/>
          </p:nvPr>
        </p:nvSpPr>
        <p:spPr>
          <a:xfrm>
            <a:off x="10725150" y="1456270"/>
            <a:ext cx="15335250" cy="31216603"/>
          </a:xfrm>
        </p:spPr>
        <p:txBody>
          <a:bodyPr/>
          <a:lstStyle>
            <a:lvl1pPr>
              <a:defRPr sz="11900"/>
            </a:lvl1pPr>
            <a:lvl2pPr>
              <a:defRPr sz="10400"/>
            </a:lvl2pPr>
            <a:lvl3pPr>
              <a:defRPr sz="89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7653870"/>
            <a:ext cx="9024939" cy="25019003"/>
          </a:xfrm>
        </p:spPr>
        <p:txBody>
          <a:bodyPr/>
          <a:lstStyle>
            <a:lvl1pPr marL="0" indent="0">
              <a:buNone/>
              <a:defRPr sz="5200"/>
            </a:lvl1pPr>
            <a:lvl2pPr marL="1698132" indent="0">
              <a:buNone/>
              <a:defRPr sz="4500"/>
            </a:lvl2pPr>
            <a:lvl3pPr marL="3396264" indent="0">
              <a:buNone/>
              <a:defRPr sz="3700"/>
            </a:lvl3pPr>
            <a:lvl4pPr marL="5094397" indent="0">
              <a:buNone/>
              <a:defRPr sz="3300"/>
            </a:lvl4pPr>
            <a:lvl5pPr marL="6792529" indent="0">
              <a:buNone/>
              <a:defRPr sz="3300"/>
            </a:lvl5pPr>
            <a:lvl6pPr marL="8490661" indent="0">
              <a:buNone/>
              <a:defRPr sz="3300"/>
            </a:lvl6pPr>
            <a:lvl7pPr marL="10188793" indent="0">
              <a:buNone/>
              <a:defRPr sz="3300"/>
            </a:lvl7pPr>
            <a:lvl8pPr marL="11886926" indent="0">
              <a:buNone/>
              <a:defRPr sz="3300"/>
            </a:lvl8pPr>
            <a:lvl9pPr marL="13585058" indent="0">
              <a:buNone/>
              <a:defRPr sz="3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E91F3B-E853-403D-8859-B931E03CEC02}" type="datetimeFigureOut">
              <a:rPr lang="en-US" altLang="en-US"/>
              <a:pPr>
                <a:defRPr/>
              </a:pPr>
              <a:t>1/31/2017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8428C31-087A-47BB-98FC-1ACEE7F391F1}" type="slidenum">
              <a:rPr lang="en-US" altLang="en-US"/>
              <a:pPr>
                <a:defRPr/>
              </a:pPr>
              <a:t>‹#›</a:t>
            </a:fld>
            <a:endParaRPr lang="en-US" altLang="en-US"/>
          </a:p>
        </p:txBody>
      </p:sp>
    </p:spTree>
    <p:extLst>
      <p:ext uri="{BB962C8B-B14F-4D97-AF65-F5344CB8AC3E}">
        <p14:creationId xmlns:p14="http://schemas.microsoft.com/office/powerpoint/2010/main" val="65935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1"/>
            <a:ext cx="16459200" cy="3022603"/>
          </a:xfrm>
        </p:spPr>
        <p:txBody>
          <a:bodyPr anchor="b"/>
          <a:lstStyle>
            <a:lvl1pPr algn="l">
              <a:defRPr sz="74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rtlCol="0">
            <a:normAutofit/>
          </a:bodyPr>
          <a:lstStyle>
            <a:lvl1pPr marL="0" indent="0">
              <a:buNone/>
              <a:defRPr sz="11900"/>
            </a:lvl1pPr>
            <a:lvl2pPr marL="1698132" indent="0">
              <a:buNone/>
              <a:defRPr sz="10400"/>
            </a:lvl2pPr>
            <a:lvl3pPr marL="3396264" indent="0">
              <a:buNone/>
              <a:defRPr sz="8900"/>
            </a:lvl3pPr>
            <a:lvl4pPr marL="5094397" indent="0">
              <a:buNone/>
              <a:defRPr sz="7400"/>
            </a:lvl4pPr>
            <a:lvl5pPr marL="6792529" indent="0">
              <a:buNone/>
              <a:defRPr sz="7400"/>
            </a:lvl5pPr>
            <a:lvl6pPr marL="8490661" indent="0">
              <a:buNone/>
              <a:defRPr sz="7400"/>
            </a:lvl6pPr>
            <a:lvl7pPr marL="10188793" indent="0">
              <a:buNone/>
              <a:defRPr sz="7400"/>
            </a:lvl7pPr>
            <a:lvl8pPr marL="11886926" indent="0">
              <a:buNone/>
              <a:defRPr sz="7400"/>
            </a:lvl8pPr>
            <a:lvl9pPr marL="13585058" indent="0">
              <a:buNone/>
              <a:defRPr sz="7400"/>
            </a:lvl9pPr>
          </a:lstStyle>
          <a:p>
            <a:pPr lvl="0"/>
            <a:endParaRPr lang="en-US" noProof="0" smtClean="0"/>
          </a:p>
        </p:txBody>
      </p:sp>
      <p:sp>
        <p:nvSpPr>
          <p:cNvPr id="4" name="Text Placeholder 3"/>
          <p:cNvSpPr>
            <a:spLocks noGrp="1"/>
          </p:cNvSpPr>
          <p:nvPr>
            <p:ph type="body" sz="half" idx="2"/>
          </p:nvPr>
        </p:nvSpPr>
        <p:spPr>
          <a:xfrm>
            <a:off x="5376864" y="28625804"/>
            <a:ext cx="16459200" cy="4292597"/>
          </a:xfrm>
        </p:spPr>
        <p:txBody>
          <a:bodyPr/>
          <a:lstStyle>
            <a:lvl1pPr marL="0" indent="0">
              <a:buNone/>
              <a:defRPr sz="5200"/>
            </a:lvl1pPr>
            <a:lvl2pPr marL="1698132" indent="0">
              <a:buNone/>
              <a:defRPr sz="4500"/>
            </a:lvl2pPr>
            <a:lvl3pPr marL="3396264" indent="0">
              <a:buNone/>
              <a:defRPr sz="3700"/>
            </a:lvl3pPr>
            <a:lvl4pPr marL="5094397" indent="0">
              <a:buNone/>
              <a:defRPr sz="3300"/>
            </a:lvl4pPr>
            <a:lvl5pPr marL="6792529" indent="0">
              <a:buNone/>
              <a:defRPr sz="3300"/>
            </a:lvl5pPr>
            <a:lvl6pPr marL="8490661" indent="0">
              <a:buNone/>
              <a:defRPr sz="3300"/>
            </a:lvl6pPr>
            <a:lvl7pPr marL="10188793" indent="0">
              <a:buNone/>
              <a:defRPr sz="3300"/>
            </a:lvl7pPr>
            <a:lvl8pPr marL="11886926" indent="0">
              <a:buNone/>
              <a:defRPr sz="3300"/>
            </a:lvl8pPr>
            <a:lvl9pPr marL="13585058" indent="0">
              <a:buNone/>
              <a:defRPr sz="3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4CF6F0-4D3E-4EA1-8677-6974FCE6BE71}" type="datetimeFigureOut">
              <a:rPr lang="en-US" altLang="en-US"/>
              <a:pPr>
                <a:defRPr/>
              </a:pPr>
              <a:t>1/31/2017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CA88F8E-AC36-4BED-BFB6-1C9EAA1D10C0}" type="slidenum">
              <a:rPr lang="en-US" altLang="en-US"/>
              <a:pPr>
                <a:defRPr/>
              </a:pPr>
              <a:t>‹#›</a:t>
            </a:fld>
            <a:endParaRPr lang="en-US" altLang="en-US"/>
          </a:p>
        </p:txBody>
      </p:sp>
    </p:spTree>
    <p:extLst>
      <p:ext uri="{BB962C8B-B14F-4D97-AF65-F5344CB8AC3E}">
        <p14:creationId xmlns:p14="http://schemas.microsoft.com/office/powerpoint/2010/main" val="165278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1465263"/>
            <a:ext cx="24688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9626" tIns="169813" rIns="339626" bIns="16981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371600" y="8534400"/>
            <a:ext cx="24688800" cy="241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9626" tIns="169813" rIns="339626" bIns="1698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371600" y="33901063"/>
            <a:ext cx="6400800" cy="1946275"/>
          </a:xfrm>
          <a:prstGeom prst="rect">
            <a:avLst/>
          </a:prstGeom>
        </p:spPr>
        <p:txBody>
          <a:bodyPr vert="horz" wrap="square" lIns="339626" tIns="169813" rIns="339626" bIns="169813" numCol="1" anchor="ctr" anchorCtr="0" compatLnSpc="1">
            <a:prstTxWarp prst="textNoShape">
              <a:avLst/>
            </a:prstTxWarp>
          </a:bodyPr>
          <a:lstStyle>
            <a:lvl1pPr>
              <a:defRPr sz="4500" smtClean="0">
                <a:solidFill>
                  <a:srgbClr val="898989"/>
                </a:solidFill>
              </a:defRPr>
            </a:lvl1pPr>
          </a:lstStyle>
          <a:p>
            <a:pPr>
              <a:defRPr/>
            </a:pPr>
            <a:fld id="{B37A89E5-8444-43B9-942F-FBAD8114E203}" type="datetimeFigureOut">
              <a:rPr lang="en-US" altLang="en-US"/>
              <a:pPr>
                <a:defRPr/>
              </a:pPr>
              <a:t>1/31/2017</a:t>
            </a:fld>
            <a:endParaRPr lang="en-US" altLang="en-US"/>
          </a:p>
        </p:txBody>
      </p:sp>
      <p:sp>
        <p:nvSpPr>
          <p:cNvPr id="5" name="Footer Placeholder 4"/>
          <p:cNvSpPr>
            <a:spLocks noGrp="1"/>
          </p:cNvSpPr>
          <p:nvPr>
            <p:ph type="ftr" sz="quarter" idx="3"/>
          </p:nvPr>
        </p:nvSpPr>
        <p:spPr>
          <a:xfrm>
            <a:off x="9372600" y="33901063"/>
            <a:ext cx="8686800" cy="1946275"/>
          </a:xfrm>
          <a:prstGeom prst="rect">
            <a:avLst/>
          </a:prstGeom>
        </p:spPr>
        <p:txBody>
          <a:bodyPr vert="horz" wrap="square" lIns="339626" tIns="169813" rIns="339626" bIns="169813" numCol="1" anchor="ctr" anchorCtr="0" compatLnSpc="1">
            <a:prstTxWarp prst="textNoShape">
              <a:avLst/>
            </a:prstTxWarp>
          </a:bodyPr>
          <a:lstStyle>
            <a:lvl1pPr algn="ctr">
              <a:defRPr sz="4500" smtClean="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19659600" y="33901063"/>
            <a:ext cx="6400800" cy="1946275"/>
          </a:xfrm>
          <a:prstGeom prst="rect">
            <a:avLst/>
          </a:prstGeom>
        </p:spPr>
        <p:txBody>
          <a:bodyPr vert="horz" wrap="square" lIns="339626" tIns="169813" rIns="339626" bIns="169813" numCol="1" anchor="ctr" anchorCtr="0" compatLnSpc="1">
            <a:prstTxWarp prst="textNoShape">
              <a:avLst/>
            </a:prstTxWarp>
          </a:bodyPr>
          <a:lstStyle>
            <a:lvl1pPr algn="r">
              <a:defRPr sz="4500" smtClean="0">
                <a:solidFill>
                  <a:srgbClr val="898989"/>
                </a:solidFill>
              </a:defRPr>
            </a:lvl1pPr>
          </a:lstStyle>
          <a:p>
            <a:pPr>
              <a:defRPr/>
            </a:pPr>
            <a:fld id="{C4902F50-D0E1-4994-9CC4-373944EBEC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95663" rtl="0" eaLnBrk="0" fontAlgn="base" hangingPunct="0">
        <a:spcBef>
          <a:spcPct val="0"/>
        </a:spcBef>
        <a:spcAft>
          <a:spcPct val="0"/>
        </a:spcAft>
        <a:defRPr sz="16300" kern="1200">
          <a:solidFill>
            <a:schemeClr val="tx1"/>
          </a:solidFill>
          <a:latin typeface="+mj-lt"/>
          <a:ea typeface="+mj-ea"/>
          <a:cs typeface="+mj-cs"/>
        </a:defRPr>
      </a:lvl1pPr>
      <a:lvl2pPr algn="ctr" defTabSz="3395663" rtl="0" eaLnBrk="0" fontAlgn="base" hangingPunct="0">
        <a:spcBef>
          <a:spcPct val="0"/>
        </a:spcBef>
        <a:spcAft>
          <a:spcPct val="0"/>
        </a:spcAft>
        <a:defRPr sz="16300">
          <a:solidFill>
            <a:schemeClr val="tx1"/>
          </a:solidFill>
          <a:latin typeface="Calibri" pitchFamily="34" charset="0"/>
        </a:defRPr>
      </a:lvl2pPr>
      <a:lvl3pPr algn="ctr" defTabSz="3395663" rtl="0" eaLnBrk="0" fontAlgn="base" hangingPunct="0">
        <a:spcBef>
          <a:spcPct val="0"/>
        </a:spcBef>
        <a:spcAft>
          <a:spcPct val="0"/>
        </a:spcAft>
        <a:defRPr sz="16300">
          <a:solidFill>
            <a:schemeClr val="tx1"/>
          </a:solidFill>
          <a:latin typeface="Calibri" pitchFamily="34" charset="0"/>
        </a:defRPr>
      </a:lvl3pPr>
      <a:lvl4pPr algn="ctr" defTabSz="3395663" rtl="0" eaLnBrk="0" fontAlgn="base" hangingPunct="0">
        <a:spcBef>
          <a:spcPct val="0"/>
        </a:spcBef>
        <a:spcAft>
          <a:spcPct val="0"/>
        </a:spcAft>
        <a:defRPr sz="16300">
          <a:solidFill>
            <a:schemeClr val="tx1"/>
          </a:solidFill>
          <a:latin typeface="Calibri" pitchFamily="34" charset="0"/>
        </a:defRPr>
      </a:lvl4pPr>
      <a:lvl5pPr algn="ctr" defTabSz="3395663" rtl="0" eaLnBrk="0" fontAlgn="base" hangingPunct="0">
        <a:spcBef>
          <a:spcPct val="0"/>
        </a:spcBef>
        <a:spcAft>
          <a:spcPct val="0"/>
        </a:spcAft>
        <a:defRPr sz="16300">
          <a:solidFill>
            <a:schemeClr val="tx1"/>
          </a:solidFill>
          <a:latin typeface="Calibri" pitchFamily="34" charset="0"/>
        </a:defRPr>
      </a:lvl5pPr>
      <a:lvl6pPr marL="457200" algn="ctr" defTabSz="3395663" rtl="0" fontAlgn="base">
        <a:spcBef>
          <a:spcPct val="0"/>
        </a:spcBef>
        <a:spcAft>
          <a:spcPct val="0"/>
        </a:spcAft>
        <a:defRPr sz="16300">
          <a:solidFill>
            <a:schemeClr val="tx1"/>
          </a:solidFill>
          <a:latin typeface="Calibri" pitchFamily="34" charset="0"/>
        </a:defRPr>
      </a:lvl6pPr>
      <a:lvl7pPr marL="914400" algn="ctr" defTabSz="3395663" rtl="0" fontAlgn="base">
        <a:spcBef>
          <a:spcPct val="0"/>
        </a:spcBef>
        <a:spcAft>
          <a:spcPct val="0"/>
        </a:spcAft>
        <a:defRPr sz="16300">
          <a:solidFill>
            <a:schemeClr val="tx1"/>
          </a:solidFill>
          <a:latin typeface="Calibri" pitchFamily="34" charset="0"/>
        </a:defRPr>
      </a:lvl7pPr>
      <a:lvl8pPr marL="1371600" algn="ctr" defTabSz="3395663" rtl="0" fontAlgn="base">
        <a:spcBef>
          <a:spcPct val="0"/>
        </a:spcBef>
        <a:spcAft>
          <a:spcPct val="0"/>
        </a:spcAft>
        <a:defRPr sz="16300">
          <a:solidFill>
            <a:schemeClr val="tx1"/>
          </a:solidFill>
          <a:latin typeface="Calibri" pitchFamily="34" charset="0"/>
        </a:defRPr>
      </a:lvl8pPr>
      <a:lvl9pPr marL="1828800" algn="ctr" defTabSz="3395663" rtl="0" fontAlgn="base">
        <a:spcBef>
          <a:spcPct val="0"/>
        </a:spcBef>
        <a:spcAft>
          <a:spcPct val="0"/>
        </a:spcAft>
        <a:defRPr sz="16300">
          <a:solidFill>
            <a:schemeClr val="tx1"/>
          </a:solidFill>
          <a:latin typeface="Calibri" pitchFamily="34" charset="0"/>
        </a:defRPr>
      </a:lvl9pPr>
    </p:titleStyle>
    <p:bodyStyle>
      <a:lvl1pPr marL="1273175" indent="-1273175" algn="l" defTabSz="3395663" rtl="0" eaLnBrk="0" fontAlgn="base" hangingPunct="0">
        <a:spcBef>
          <a:spcPct val="20000"/>
        </a:spcBef>
        <a:spcAft>
          <a:spcPct val="0"/>
        </a:spcAft>
        <a:buFont typeface="Arial" charset="0"/>
        <a:buChar char="•"/>
        <a:defRPr sz="11900" kern="1200">
          <a:solidFill>
            <a:schemeClr val="tx1"/>
          </a:solidFill>
          <a:latin typeface="+mn-lt"/>
          <a:ea typeface="+mn-ea"/>
          <a:cs typeface="+mn-cs"/>
        </a:defRPr>
      </a:lvl1pPr>
      <a:lvl2pPr marL="2759075" indent="-1060450" algn="l" defTabSz="3395663" rtl="0" eaLnBrk="0" fontAlgn="base" hangingPunct="0">
        <a:spcBef>
          <a:spcPct val="20000"/>
        </a:spcBef>
        <a:spcAft>
          <a:spcPct val="0"/>
        </a:spcAft>
        <a:buFont typeface="Arial" charset="0"/>
        <a:buChar char="–"/>
        <a:defRPr sz="10400" kern="1200">
          <a:solidFill>
            <a:schemeClr val="tx1"/>
          </a:solidFill>
          <a:latin typeface="+mn-lt"/>
          <a:ea typeface="+mn-ea"/>
          <a:cs typeface="+mn-cs"/>
        </a:defRPr>
      </a:lvl2pPr>
      <a:lvl3pPr marL="4244975" indent="-847725" algn="l" defTabSz="3395663" rtl="0" eaLnBrk="0" fontAlgn="base" hangingPunct="0">
        <a:spcBef>
          <a:spcPct val="20000"/>
        </a:spcBef>
        <a:spcAft>
          <a:spcPct val="0"/>
        </a:spcAft>
        <a:buFont typeface="Arial" charset="0"/>
        <a:buChar char="•"/>
        <a:defRPr sz="8900" kern="1200">
          <a:solidFill>
            <a:schemeClr val="tx1"/>
          </a:solidFill>
          <a:latin typeface="+mn-lt"/>
          <a:ea typeface="+mn-ea"/>
          <a:cs typeface="+mn-cs"/>
        </a:defRPr>
      </a:lvl3pPr>
      <a:lvl4pPr marL="5942013" indent="-847725" algn="l" defTabSz="3395663" rtl="0" eaLnBrk="0" fontAlgn="base" hangingPunct="0">
        <a:spcBef>
          <a:spcPct val="20000"/>
        </a:spcBef>
        <a:spcAft>
          <a:spcPct val="0"/>
        </a:spcAft>
        <a:buFont typeface="Arial" charset="0"/>
        <a:buChar char="–"/>
        <a:defRPr sz="7400" kern="1200">
          <a:solidFill>
            <a:schemeClr val="tx1"/>
          </a:solidFill>
          <a:latin typeface="+mn-lt"/>
          <a:ea typeface="+mn-ea"/>
          <a:cs typeface="+mn-cs"/>
        </a:defRPr>
      </a:lvl4pPr>
      <a:lvl5pPr marL="7640638" indent="-847725" algn="l" defTabSz="3395663" rtl="0" eaLnBrk="0" fontAlgn="base" hangingPunct="0">
        <a:spcBef>
          <a:spcPct val="20000"/>
        </a:spcBef>
        <a:spcAft>
          <a:spcPct val="0"/>
        </a:spcAft>
        <a:buFont typeface="Arial" charset="0"/>
        <a:buChar char="»"/>
        <a:defRPr sz="7400" kern="1200">
          <a:solidFill>
            <a:schemeClr val="tx1"/>
          </a:solidFill>
          <a:latin typeface="+mn-lt"/>
          <a:ea typeface="+mn-ea"/>
          <a:cs typeface="+mn-cs"/>
        </a:defRPr>
      </a:lvl5pPr>
      <a:lvl6pPr marL="9339727" indent="-849066" algn="l" defTabSz="3396264"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6pPr>
      <a:lvl7pPr marL="11037860" indent="-849066" algn="l" defTabSz="3396264"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7pPr>
      <a:lvl8pPr marL="12735992" indent="-849066" algn="l" defTabSz="3396264"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8pPr>
      <a:lvl9pPr marL="14434124" indent="-849066" algn="l" defTabSz="3396264" rtl="0" eaLnBrk="1" latinLnBrk="0" hangingPunct="1">
        <a:spcBef>
          <a:spcPct val="20000"/>
        </a:spcBef>
        <a:buFont typeface="Arial" panose="020B0604020202020204" pitchFamily="34" charset="0"/>
        <a:buChar char="•"/>
        <a:defRPr sz="7400" kern="1200">
          <a:solidFill>
            <a:schemeClr val="tx1"/>
          </a:solidFill>
          <a:latin typeface="+mn-lt"/>
          <a:ea typeface="+mn-ea"/>
          <a:cs typeface="+mn-cs"/>
        </a:defRPr>
      </a:lvl9pPr>
    </p:bodyStyle>
    <p:otherStyle>
      <a:defPPr>
        <a:defRPr lang="en-US"/>
      </a:defPPr>
      <a:lvl1pPr marL="0" algn="l" defTabSz="3396264" rtl="0" eaLnBrk="1" latinLnBrk="0" hangingPunct="1">
        <a:defRPr sz="6700" kern="1200">
          <a:solidFill>
            <a:schemeClr val="tx1"/>
          </a:solidFill>
          <a:latin typeface="+mn-lt"/>
          <a:ea typeface="+mn-ea"/>
          <a:cs typeface="+mn-cs"/>
        </a:defRPr>
      </a:lvl1pPr>
      <a:lvl2pPr marL="1698132" algn="l" defTabSz="3396264" rtl="0" eaLnBrk="1" latinLnBrk="0" hangingPunct="1">
        <a:defRPr sz="6700" kern="1200">
          <a:solidFill>
            <a:schemeClr val="tx1"/>
          </a:solidFill>
          <a:latin typeface="+mn-lt"/>
          <a:ea typeface="+mn-ea"/>
          <a:cs typeface="+mn-cs"/>
        </a:defRPr>
      </a:lvl2pPr>
      <a:lvl3pPr marL="3396264" algn="l" defTabSz="3396264" rtl="0" eaLnBrk="1" latinLnBrk="0" hangingPunct="1">
        <a:defRPr sz="6700" kern="1200">
          <a:solidFill>
            <a:schemeClr val="tx1"/>
          </a:solidFill>
          <a:latin typeface="+mn-lt"/>
          <a:ea typeface="+mn-ea"/>
          <a:cs typeface="+mn-cs"/>
        </a:defRPr>
      </a:lvl3pPr>
      <a:lvl4pPr marL="5094397" algn="l" defTabSz="3396264" rtl="0" eaLnBrk="1" latinLnBrk="0" hangingPunct="1">
        <a:defRPr sz="6700" kern="1200">
          <a:solidFill>
            <a:schemeClr val="tx1"/>
          </a:solidFill>
          <a:latin typeface="+mn-lt"/>
          <a:ea typeface="+mn-ea"/>
          <a:cs typeface="+mn-cs"/>
        </a:defRPr>
      </a:lvl4pPr>
      <a:lvl5pPr marL="6792529" algn="l" defTabSz="3396264" rtl="0" eaLnBrk="1" latinLnBrk="0" hangingPunct="1">
        <a:defRPr sz="6700" kern="1200">
          <a:solidFill>
            <a:schemeClr val="tx1"/>
          </a:solidFill>
          <a:latin typeface="+mn-lt"/>
          <a:ea typeface="+mn-ea"/>
          <a:cs typeface="+mn-cs"/>
        </a:defRPr>
      </a:lvl5pPr>
      <a:lvl6pPr marL="8490661" algn="l" defTabSz="3396264" rtl="0" eaLnBrk="1" latinLnBrk="0" hangingPunct="1">
        <a:defRPr sz="6700" kern="1200">
          <a:solidFill>
            <a:schemeClr val="tx1"/>
          </a:solidFill>
          <a:latin typeface="+mn-lt"/>
          <a:ea typeface="+mn-ea"/>
          <a:cs typeface="+mn-cs"/>
        </a:defRPr>
      </a:lvl6pPr>
      <a:lvl7pPr marL="10188793" algn="l" defTabSz="3396264" rtl="0" eaLnBrk="1" latinLnBrk="0" hangingPunct="1">
        <a:defRPr sz="6700" kern="1200">
          <a:solidFill>
            <a:schemeClr val="tx1"/>
          </a:solidFill>
          <a:latin typeface="+mn-lt"/>
          <a:ea typeface="+mn-ea"/>
          <a:cs typeface="+mn-cs"/>
        </a:defRPr>
      </a:lvl7pPr>
      <a:lvl8pPr marL="11886926" algn="l" defTabSz="3396264" rtl="0" eaLnBrk="1" latinLnBrk="0" hangingPunct="1">
        <a:defRPr sz="6700" kern="1200">
          <a:solidFill>
            <a:schemeClr val="tx1"/>
          </a:solidFill>
          <a:latin typeface="+mn-lt"/>
          <a:ea typeface="+mn-ea"/>
          <a:cs typeface="+mn-cs"/>
        </a:defRPr>
      </a:lvl8pPr>
      <a:lvl9pPr marL="13585058" algn="l" defTabSz="3396264" rtl="0" eaLnBrk="1" latinLnBrk="0" hangingPunct="1">
        <a:defRPr sz="6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8"/>
          <p:cNvGrpSpPr/>
          <p:nvPr/>
        </p:nvGrpSpPr>
        <p:grpSpPr>
          <a:xfrm>
            <a:off x="0" y="0"/>
            <a:ext cx="27432000" cy="36576000"/>
            <a:chOff x="-2" y="1"/>
            <a:chExt cx="27432002" cy="36575998"/>
          </a:xfrm>
          <a:solidFill>
            <a:srgbClr val="FF0000"/>
          </a:solidFill>
        </p:grpSpPr>
        <p:sp>
          <p:nvSpPr>
            <p:cNvPr id="6" name="Rectangle 5"/>
            <p:cNvSpPr/>
            <p:nvPr/>
          </p:nvSpPr>
          <p:spPr>
            <a:xfrm>
              <a:off x="0" y="1"/>
              <a:ext cx="27432000" cy="380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96264" fontAlgn="auto">
                <a:spcBef>
                  <a:spcPts val="0"/>
                </a:spcBef>
                <a:spcAft>
                  <a:spcPts val="0"/>
                </a:spcAft>
                <a:defRPr/>
              </a:pPr>
              <a:endParaRPr lang="en-US"/>
            </a:p>
          </p:txBody>
        </p:sp>
        <p:sp>
          <p:nvSpPr>
            <p:cNvPr id="8" name="Rectangle 7"/>
            <p:cNvSpPr/>
            <p:nvPr/>
          </p:nvSpPr>
          <p:spPr>
            <a:xfrm>
              <a:off x="-2" y="36094736"/>
              <a:ext cx="27432001" cy="481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96264" fontAlgn="auto">
                <a:spcBef>
                  <a:spcPts val="0"/>
                </a:spcBef>
                <a:spcAft>
                  <a:spcPts val="0"/>
                </a:spcAft>
                <a:defRPr/>
              </a:pPr>
              <a:endParaRPr lang="en-US"/>
            </a:p>
          </p:txBody>
        </p:sp>
        <p:sp>
          <p:nvSpPr>
            <p:cNvPr id="7" name="Rectangle 6"/>
            <p:cNvSpPr/>
            <p:nvPr/>
          </p:nvSpPr>
          <p:spPr>
            <a:xfrm>
              <a:off x="0" y="228600"/>
              <a:ext cx="304800" cy="360947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96264" fontAlgn="auto">
                <a:spcBef>
                  <a:spcPts val="0"/>
                </a:spcBef>
                <a:spcAft>
                  <a:spcPts val="0"/>
                </a:spcAft>
                <a:defRPr/>
              </a:pPr>
              <a:endParaRPr lang="en-US"/>
            </a:p>
          </p:txBody>
        </p:sp>
        <p:sp>
          <p:nvSpPr>
            <p:cNvPr id="10" name="Rectangle 9"/>
            <p:cNvSpPr/>
            <p:nvPr/>
          </p:nvSpPr>
          <p:spPr>
            <a:xfrm>
              <a:off x="27127200" y="1"/>
              <a:ext cx="304800" cy="36323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96264" fontAlgn="auto">
                <a:spcBef>
                  <a:spcPts val="0"/>
                </a:spcBef>
                <a:spcAft>
                  <a:spcPts val="0"/>
                </a:spcAft>
                <a:defRPr/>
              </a:pPr>
              <a:endParaRPr lang="en-US"/>
            </a:p>
          </p:txBody>
        </p:sp>
      </p:grpSp>
      <p:grpSp>
        <p:nvGrpSpPr>
          <p:cNvPr id="2051" name="Group 1"/>
          <p:cNvGrpSpPr>
            <a:grpSpLocks/>
          </p:cNvGrpSpPr>
          <p:nvPr/>
        </p:nvGrpSpPr>
        <p:grpSpPr bwMode="auto">
          <a:xfrm>
            <a:off x="1231900" y="23774397"/>
            <a:ext cx="12381638" cy="4038599"/>
            <a:chOff x="946943" y="24782332"/>
            <a:chExt cx="12381066" cy="4039112"/>
          </a:xfrm>
        </p:grpSpPr>
        <p:grpSp>
          <p:nvGrpSpPr>
            <p:cNvPr id="2092" name="Group 30"/>
            <p:cNvGrpSpPr>
              <a:grpSpLocks/>
            </p:cNvGrpSpPr>
            <p:nvPr/>
          </p:nvGrpSpPr>
          <p:grpSpPr bwMode="auto">
            <a:xfrm>
              <a:off x="946943" y="24782332"/>
              <a:ext cx="12003088" cy="1721925"/>
              <a:chOff x="1255986" y="20396489"/>
              <a:chExt cx="12002814" cy="1721133"/>
            </a:xfrm>
          </p:grpSpPr>
          <p:sp>
            <p:nvSpPr>
              <p:cNvPr id="2096" name="TextBox 33"/>
              <p:cNvSpPr txBox="1">
                <a:spLocks noChangeArrowheads="1"/>
              </p:cNvSpPr>
              <p:nvPr/>
            </p:nvSpPr>
            <p:spPr bwMode="auto">
              <a:xfrm>
                <a:off x="1371600" y="20396489"/>
                <a:ext cx="30861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r>
                  <a:rPr lang="en-US" altLang="en-US" sz="5400" dirty="0">
                    <a:solidFill>
                      <a:srgbClr val="FF0000"/>
                    </a:solidFill>
                  </a:rPr>
                  <a:t>METHODS</a:t>
                </a:r>
              </a:p>
            </p:txBody>
          </p:sp>
          <p:sp>
            <p:nvSpPr>
              <p:cNvPr id="2095" name="Text Box 192"/>
              <p:cNvSpPr txBox="1">
                <a:spLocks noChangeArrowheads="1"/>
              </p:cNvSpPr>
              <p:nvPr/>
            </p:nvSpPr>
            <p:spPr bwMode="auto">
              <a:xfrm>
                <a:off x="1255986" y="21259800"/>
                <a:ext cx="12002814" cy="85782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0969" tIns="180969" rIns="180969" bIns="180969">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just" eaLnBrk="1" hangingPunct="1">
                  <a:spcBef>
                    <a:spcPct val="0"/>
                  </a:spcBef>
                  <a:buFontTx/>
                  <a:buNone/>
                </a:pPr>
                <a:endParaRPr lang="en-US" altLang="en-US" sz="3200"/>
              </a:p>
            </p:txBody>
          </p:sp>
        </p:grpSp>
        <p:sp>
          <p:nvSpPr>
            <p:cNvPr id="2093" name="Rectangle 8"/>
            <p:cNvSpPr>
              <a:spLocks noChangeArrowheads="1"/>
            </p:cNvSpPr>
            <p:nvPr/>
          </p:nvSpPr>
          <p:spPr bwMode="auto">
            <a:xfrm>
              <a:off x="1059809" y="26266574"/>
              <a:ext cx="12268200" cy="255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4000" dirty="0" smtClean="0"/>
                <a:t>We </a:t>
              </a:r>
              <a:r>
                <a:rPr lang="en-US" altLang="en-US" sz="4000" dirty="0"/>
                <a:t>compared the completion of routine 6-10 weeks testing (range</a:t>
              </a:r>
              <a:r>
                <a:rPr lang="en-US" altLang="en-US" sz="4000" dirty="0" smtClean="0"/>
                <a:t>: 5-15 </a:t>
              </a:r>
              <a:r>
                <a:rPr lang="en-US" altLang="en-US" sz="4000" dirty="0"/>
                <a:t>weeks) for three groups of HIV-exposed infants with </a:t>
              </a:r>
              <a:r>
                <a:rPr lang="en-ZA" altLang="en-US" sz="4000" dirty="0"/>
                <a:t>varying risk of HIV transmission </a:t>
              </a:r>
              <a:r>
                <a:rPr lang="en-US" altLang="en-US" sz="4000" dirty="0"/>
                <a:t>born in a primary care clinic, </a:t>
              </a:r>
              <a:r>
                <a:rPr lang="en-US" altLang="en-US" sz="4000" dirty="0" err="1"/>
                <a:t>Khayelitsha</a:t>
              </a:r>
              <a:r>
                <a:rPr lang="en-US" altLang="en-US" sz="4000" dirty="0"/>
                <a:t>, South Africa </a:t>
              </a:r>
              <a:r>
                <a:rPr lang="en-ZA" altLang="en-US" sz="4000" dirty="0"/>
                <a:t>: </a:t>
              </a:r>
            </a:p>
          </p:txBody>
        </p:sp>
      </p:grpSp>
      <p:sp>
        <p:nvSpPr>
          <p:cNvPr id="2052" name="Rectangle 13"/>
          <p:cNvSpPr>
            <a:spLocks noChangeArrowheads="1"/>
          </p:cNvSpPr>
          <p:nvPr/>
        </p:nvSpPr>
        <p:spPr bwMode="auto">
          <a:xfrm>
            <a:off x="14293850" y="25146000"/>
            <a:ext cx="119427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4000" dirty="0"/>
              <a:t>Birth PCR did not negatively impact return for further testing at 6-10 </a:t>
            </a:r>
            <a:r>
              <a:rPr lang="en-US" altLang="en-US" sz="4000" dirty="0" smtClean="0"/>
              <a:t>weeks</a:t>
            </a:r>
            <a:r>
              <a:rPr lang="en-US" altLang="en-US" sz="4000" dirty="0"/>
              <a:t>. Limitations to this study include using a historical control. The extra counseling the two latter groups received could have </a:t>
            </a:r>
            <a:r>
              <a:rPr lang="en-US" altLang="en-US" sz="4000" dirty="0" smtClean="0"/>
              <a:t>also positively </a:t>
            </a:r>
            <a:r>
              <a:rPr lang="en-US" altLang="en-US" sz="4000" dirty="0"/>
              <a:t>influenced </a:t>
            </a:r>
            <a:r>
              <a:rPr lang="en-US" altLang="en-US" sz="4000" dirty="0" smtClean="0"/>
              <a:t>their </a:t>
            </a:r>
            <a:r>
              <a:rPr lang="en-US" altLang="en-US" sz="4000" dirty="0"/>
              <a:t>return for further </a:t>
            </a:r>
            <a:r>
              <a:rPr lang="en-US" altLang="en-US" sz="4000" dirty="0" smtClean="0"/>
              <a:t>infant </a:t>
            </a:r>
            <a:r>
              <a:rPr lang="en-US" altLang="en-US" sz="4000" dirty="0"/>
              <a:t>testing.</a:t>
            </a:r>
          </a:p>
        </p:txBody>
      </p:sp>
      <p:grpSp>
        <p:nvGrpSpPr>
          <p:cNvPr id="2053" name="Group 1"/>
          <p:cNvGrpSpPr>
            <a:grpSpLocks/>
          </p:cNvGrpSpPr>
          <p:nvPr/>
        </p:nvGrpSpPr>
        <p:grpSpPr bwMode="auto">
          <a:xfrm>
            <a:off x="1219200" y="1219201"/>
            <a:ext cx="25017413" cy="34594799"/>
            <a:chOff x="1219200" y="1109663"/>
            <a:chExt cx="25017413" cy="34594800"/>
          </a:xfrm>
        </p:grpSpPr>
        <p:grpSp>
          <p:nvGrpSpPr>
            <p:cNvPr id="2061" name="Group 22"/>
            <p:cNvGrpSpPr>
              <a:grpSpLocks/>
            </p:cNvGrpSpPr>
            <p:nvPr/>
          </p:nvGrpSpPr>
          <p:grpSpPr bwMode="auto">
            <a:xfrm>
              <a:off x="1219200" y="1109663"/>
              <a:ext cx="24898350" cy="7162800"/>
              <a:chOff x="1219200" y="1109677"/>
              <a:chExt cx="24898350" cy="7162278"/>
            </a:xfrm>
          </p:grpSpPr>
          <p:grpSp>
            <p:nvGrpSpPr>
              <p:cNvPr id="2086" name="Group 16"/>
              <p:cNvGrpSpPr>
                <a:grpSpLocks/>
              </p:cNvGrpSpPr>
              <p:nvPr/>
            </p:nvGrpSpPr>
            <p:grpSpPr bwMode="auto">
              <a:xfrm>
                <a:off x="1371600" y="1357313"/>
                <a:ext cx="24536400" cy="6076502"/>
                <a:chOff x="1371600" y="1357313"/>
                <a:chExt cx="24536400" cy="6076502"/>
              </a:xfrm>
            </p:grpSpPr>
            <p:pic>
              <p:nvPicPr>
                <p:cNvPr id="2089" name="Picture 2" descr="D:\Users\msfuser\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1988" y="2709759"/>
                  <a:ext cx="9041055" cy="33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 name="TextBox 3"/>
                <p:cNvSpPr txBox="1">
                  <a:spLocks noChangeArrowheads="1"/>
                </p:cNvSpPr>
                <p:nvPr/>
              </p:nvSpPr>
              <p:spPr bwMode="auto">
                <a:xfrm>
                  <a:off x="1371600" y="1357313"/>
                  <a:ext cx="24536400" cy="28001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r>
                    <a:rPr lang="en-US" altLang="en-US" sz="8800" b="1" dirty="0" smtClean="0">
                      <a:solidFill>
                        <a:srgbClr val="FF0000"/>
                      </a:solidFill>
                    </a:rPr>
                    <a:t>Impact of Birth PCR on Retention in Care of HIV Exposed Infants in Primary Care </a:t>
                  </a:r>
                  <a:endParaRPr lang="en-US" altLang="en-US" sz="8800" dirty="0">
                    <a:solidFill>
                      <a:srgbClr val="FF0000"/>
                    </a:solidFill>
                  </a:endParaRPr>
                </a:p>
              </p:txBody>
            </p:sp>
            <p:sp>
              <p:nvSpPr>
                <p:cNvPr id="2091" name="Rectangle 4"/>
                <p:cNvSpPr>
                  <a:spLocks noChangeArrowheads="1"/>
                </p:cNvSpPr>
                <p:nvPr/>
              </p:nvSpPr>
              <p:spPr bwMode="auto">
                <a:xfrm>
                  <a:off x="1447800" y="4263952"/>
                  <a:ext cx="17526000" cy="3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r>
                    <a:rPr lang="en-US" altLang="en-US" sz="4400" dirty="0"/>
                    <a:t>Aurelie Nelson</a:t>
                  </a:r>
                  <a:r>
                    <a:rPr lang="en-US" altLang="en-US" sz="4400" baseline="30000" dirty="0"/>
                    <a:t>1</a:t>
                  </a:r>
                  <a:r>
                    <a:rPr lang="en-US" altLang="en-US" sz="4400" dirty="0"/>
                    <a:t>, Laura Trivino Duran</a:t>
                  </a:r>
                  <a:r>
                    <a:rPr lang="en-US" altLang="en-US" sz="4400" baseline="30000" dirty="0"/>
                    <a:t>1</a:t>
                  </a:r>
                  <a:r>
                    <a:rPr lang="en-US" altLang="en-US" sz="4400" dirty="0"/>
                    <a:t>, Tali Cassidy</a:t>
                  </a:r>
                  <a:r>
                    <a:rPr lang="en-US" altLang="en-US" sz="4400" baseline="30000" dirty="0"/>
                    <a:t>1</a:t>
                  </a:r>
                  <a:r>
                    <a:rPr lang="en-US" altLang="en-US" sz="4400" dirty="0"/>
                    <a:t>, Gilles Van </a:t>
                  </a:r>
                  <a:r>
                    <a:rPr lang="en-US" altLang="en-US" sz="4400" dirty="0" smtClean="0"/>
                    <a:t>Cutsem</a:t>
                  </a:r>
                  <a:r>
                    <a:rPr lang="en-US" altLang="en-US" sz="4400" baseline="30000" dirty="0"/>
                    <a:t>1</a:t>
                  </a:r>
                  <a:r>
                    <a:rPr lang="en-US" altLang="en-US" sz="4400" dirty="0" smtClean="0"/>
                    <a:t>, </a:t>
                  </a:r>
                  <a:r>
                    <a:rPr lang="en-US" altLang="en-US" sz="4400" dirty="0"/>
                    <a:t>Sarah-Jane </a:t>
                  </a:r>
                  <a:r>
                    <a:rPr lang="en-US" altLang="en-US" sz="4400" dirty="0" smtClean="0"/>
                    <a:t>Steele</a:t>
                  </a:r>
                  <a:r>
                    <a:rPr lang="en-US" altLang="en-US" sz="4400" baseline="30000" dirty="0"/>
                    <a:t>1</a:t>
                  </a:r>
                  <a:r>
                    <a:rPr lang="en-US" altLang="en-US" sz="4400" dirty="0" smtClean="0"/>
                    <a:t>, </a:t>
                  </a:r>
                  <a:r>
                    <a:rPr lang="en-US" altLang="en-US" sz="4400" dirty="0"/>
                    <a:t>Mark </a:t>
                  </a:r>
                  <a:r>
                    <a:rPr lang="en-US" altLang="en-US" sz="4400" dirty="0" smtClean="0"/>
                    <a:t>Cotton</a:t>
                  </a:r>
                  <a:r>
                    <a:rPr lang="en-US" altLang="en-US" sz="4400" baseline="30000" dirty="0"/>
                    <a:t>2</a:t>
                  </a:r>
                  <a:r>
                    <a:rPr lang="en-US" altLang="en-US" sz="4400" dirty="0" smtClean="0"/>
                    <a:t>,</a:t>
                  </a:r>
                  <a:r>
                    <a:rPr lang="en-US" altLang="en-US" sz="4400" dirty="0"/>
                    <a:t> Janet </a:t>
                  </a:r>
                  <a:r>
                    <a:rPr lang="en-US" altLang="en-US" sz="4400" dirty="0" smtClean="0"/>
                    <a:t>Giddy</a:t>
                  </a:r>
                  <a:r>
                    <a:rPr lang="en-US" altLang="en-US" sz="4400" baseline="30000" dirty="0"/>
                    <a:t>3</a:t>
                  </a:r>
                  <a:r>
                    <a:rPr lang="en-US" altLang="en-US" sz="4400" dirty="0" smtClean="0"/>
                    <a:t>, </a:t>
                  </a:r>
                  <a:r>
                    <a:rPr lang="en-US" altLang="en-US" sz="4400" dirty="0"/>
                    <a:t>Jean </a:t>
                  </a:r>
                  <a:r>
                    <a:rPr lang="en-US" altLang="en-US" sz="4400" dirty="0" smtClean="0"/>
                    <a:t>Maritz</a:t>
                  </a:r>
                  <a:r>
                    <a:rPr lang="en-US" altLang="en-US" sz="4400" baseline="30000" dirty="0"/>
                    <a:t>4</a:t>
                  </a:r>
                  <a:r>
                    <a:rPr lang="en-US" altLang="en-US" sz="4400" dirty="0" smtClean="0"/>
                    <a:t> </a:t>
                  </a:r>
                  <a:endParaRPr lang="en-US" altLang="en-US" sz="4400" dirty="0"/>
                </a:p>
                <a:p>
                  <a:pPr eaLnBrk="1" hangingPunct="1">
                    <a:spcBef>
                      <a:spcPct val="0"/>
                    </a:spcBef>
                    <a:buFontTx/>
                    <a:buNone/>
                  </a:pPr>
                  <a:r>
                    <a:rPr lang="en-US" altLang="en-US" sz="2800" baseline="30000" dirty="0" smtClean="0"/>
                    <a:t>1</a:t>
                  </a:r>
                  <a:r>
                    <a:rPr lang="en-US" altLang="en-US" sz="2800" dirty="0" smtClean="0"/>
                    <a:t>MSF  </a:t>
                  </a:r>
                  <a:r>
                    <a:rPr lang="en-US" altLang="en-US" sz="2800" dirty="0"/>
                    <a:t>South </a:t>
                  </a:r>
                  <a:r>
                    <a:rPr lang="en-US" altLang="en-US" sz="2800" dirty="0" smtClean="0"/>
                    <a:t>Africa</a:t>
                  </a:r>
                  <a:endParaRPr lang="en-US" altLang="en-US" sz="2800" dirty="0"/>
                </a:p>
                <a:p>
                  <a:pPr eaLnBrk="1" hangingPunct="1">
                    <a:spcBef>
                      <a:spcPct val="0"/>
                    </a:spcBef>
                    <a:buFontTx/>
                    <a:buNone/>
                  </a:pPr>
                  <a:r>
                    <a:rPr lang="en-ZA" altLang="en-US" sz="2800" baseline="30000" dirty="0"/>
                    <a:t>2</a:t>
                  </a:r>
                  <a:r>
                    <a:rPr lang="en-ZA" altLang="en-US" sz="2800" dirty="0" smtClean="0"/>
                    <a:t>Paediatrics</a:t>
                  </a:r>
                  <a:r>
                    <a:rPr lang="en-ZA" altLang="en-US" sz="2800" dirty="0"/>
                    <a:t>, Stellenbosch University and </a:t>
                  </a:r>
                  <a:r>
                    <a:rPr lang="en-ZA" altLang="en-US" sz="2800" dirty="0" err="1"/>
                    <a:t>Tygerberg</a:t>
                  </a:r>
                  <a:r>
                    <a:rPr lang="en-ZA" altLang="en-US" sz="2800" dirty="0"/>
                    <a:t> Children’s Hospital</a:t>
                  </a:r>
                </a:p>
                <a:p>
                  <a:pPr eaLnBrk="1" hangingPunct="1">
                    <a:spcBef>
                      <a:spcPct val="0"/>
                    </a:spcBef>
                    <a:buFontTx/>
                    <a:buNone/>
                  </a:pPr>
                  <a:r>
                    <a:rPr lang="en-US" altLang="en-US" sz="2800" baseline="30000" dirty="0"/>
                    <a:t>3</a:t>
                  </a:r>
                  <a:r>
                    <a:rPr lang="en-US" altLang="en-US" sz="2800" dirty="0" smtClean="0"/>
                    <a:t>Khayelitsha </a:t>
                  </a:r>
                  <a:r>
                    <a:rPr lang="en-US" altLang="en-US" sz="2800" dirty="0"/>
                    <a:t>and Eastern Sub-Structures (KESS), Provincial Government Western Cape </a:t>
                  </a:r>
                </a:p>
                <a:p>
                  <a:pPr eaLnBrk="1" hangingPunct="1">
                    <a:spcBef>
                      <a:spcPct val="0"/>
                    </a:spcBef>
                    <a:buFontTx/>
                    <a:buNone/>
                  </a:pPr>
                  <a:r>
                    <a:rPr lang="en-US" altLang="en-US" sz="2800" baseline="30000" dirty="0"/>
                    <a:t>4</a:t>
                  </a:r>
                  <a:r>
                    <a:rPr lang="en-US" altLang="en-US" sz="2800" dirty="0" smtClean="0"/>
                    <a:t>Medical </a:t>
                  </a:r>
                  <a:r>
                    <a:rPr lang="en-US" altLang="en-US" sz="2800" dirty="0"/>
                    <a:t>Virology, NHLS, Stellenbosch University</a:t>
                  </a:r>
                </a:p>
              </p:txBody>
            </p:sp>
          </p:grpSp>
          <p:sp>
            <p:nvSpPr>
              <p:cNvPr id="13" name="Rectangle 12"/>
              <p:cNvSpPr/>
              <p:nvPr/>
            </p:nvSpPr>
            <p:spPr>
              <a:xfrm>
                <a:off x="1219200" y="1109677"/>
                <a:ext cx="24765000" cy="1523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ctr" eaLnBrk="1" hangingPunct="1">
                  <a:spcBef>
                    <a:spcPct val="0"/>
                  </a:spcBef>
                  <a:buFontTx/>
                  <a:buNone/>
                  <a:defRPr/>
                </a:pPr>
                <a:endParaRPr lang="en-US" altLang="en-US" sz="6700" smtClean="0">
                  <a:solidFill>
                    <a:srgbClr val="FFFFFF"/>
                  </a:solidFill>
                  <a:cs typeface="Arial" charset="0"/>
                </a:endParaRPr>
              </a:p>
            </p:txBody>
          </p:sp>
          <p:sp>
            <p:nvSpPr>
              <p:cNvPr id="16" name="Rectangle 15"/>
              <p:cNvSpPr/>
              <p:nvPr/>
            </p:nvSpPr>
            <p:spPr>
              <a:xfrm>
                <a:off x="1352550" y="8119566"/>
                <a:ext cx="24765000" cy="1523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ctr" eaLnBrk="1" hangingPunct="1">
                  <a:spcBef>
                    <a:spcPct val="0"/>
                  </a:spcBef>
                  <a:buFontTx/>
                  <a:buNone/>
                  <a:defRPr/>
                </a:pPr>
                <a:endParaRPr lang="en-US" altLang="en-US" sz="6700" smtClean="0">
                  <a:solidFill>
                    <a:srgbClr val="FFFFFF"/>
                  </a:solidFill>
                  <a:cs typeface="Arial" charset="0"/>
                </a:endParaRPr>
              </a:p>
            </p:txBody>
          </p:sp>
        </p:grpSp>
        <p:grpSp>
          <p:nvGrpSpPr>
            <p:cNvPr id="2083" name="Group 35"/>
            <p:cNvGrpSpPr>
              <a:grpSpLocks/>
            </p:cNvGrpSpPr>
            <p:nvPr/>
          </p:nvGrpSpPr>
          <p:grpSpPr bwMode="auto">
            <a:xfrm>
              <a:off x="1371330" y="8729691"/>
              <a:ext cx="11887470" cy="923361"/>
              <a:chOff x="1219200" y="6128457"/>
              <a:chExt cx="11887200" cy="923330"/>
            </a:xfrm>
          </p:grpSpPr>
          <p:sp>
            <p:nvSpPr>
              <p:cNvPr id="2084" name="TextBox 36"/>
              <p:cNvSpPr txBox="1">
                <a:spLocks noChangeArrowheads="1"/>
              </p:cNvSpPr>
              <p:nvPr/>
            </p:nvSpPr>
            <p:spPr bwMode="auto">
              <a:xfrm>
                <a:off x="1219200" y="6128457"/>
                <a:ext cx="42347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r>
                  <a:rPr lang="en-US" altLang="en-US" sz="5400" dirty="0">
                    <a:solidFill>
                      <a:srgbClr val="FF0000"/>
                    </a:solidFill>
                  </a:rPr>
                  <a:t>BACKGROUND</a:t>
                </a:r>
              </a:p>
            </p:txBody>
          </p:sp>
          <p:sp>
            <p:nvSpPr>
              <p:cNvPr id="38" name="Rectangle 37"/>
              <p:cNvSpPr/>
              <p:nvPr/>
            </p:nvSpPr>
            <p:spPr>
              <a:xfrm>
                <a:off x="1371867" y="6997428"/>
                <a:ext cx="11734533" cy="460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ctr" eaLnBrk="1" hangingPunct="1">
                  <a:spcBef>
                    <a:spcPct val="0"/>
                  </a:spcBef>
                  <a:buFontTx/>
                  <a:buNone/>
                  <a:defRPr/>
                </a:pPr>
                <a:endParaRPr lang="en-US" altLang="en-US" sz="6700" smtClean="0">
                  <a:solidFill>
                    <a:srgbClr val="FFFFFF"/>
                  </a:solidFill>
                  <a:cs typeface="Arial" charset="0"/>
                </a:endParaRPr>
              </a:p>
            </p:txBody>
          </p:sp>
        </p:grpSp>
        <p:grpSp>
          <p:nvGrpSpPr>
            <p:cNvPr id="2063" name="Group 41"/>
            <p:cNvGrpSpPr>
              <a:grpSpLocks/>
            </p:cNvGrpSpPr>
            <p:nvPr/>
          </p:nvGrpSpPr>
          <p:grpSpPr bwMode="auto">
            <a:xfrm>
              <a:off x="13831888" y="8653462"/>
              <a:ext cx="12076112" cy="4972061"/>
              <a:chOff x="1371600" y="6204534"/>
              <a:chExt cx="12076386" cy="4972065"/>
            </a:xfrm>
          </p:grpSpPr>
          <p:sp>
            <p:nvSpPr>
              <p:cNvPr id="2078" name="TextBox 42"/>
              <p:cNvSpPr txBox="1">
                <a:spLocks noChangeArrowheads="1"/>
              </p:cNvSpPr>
              <p:nvPr/>
            </p:nvSpPr>
            <p:spPr bwMode="auto">
              <a:xfrm>
                <a:off x="1597572" y="10591800"/>
                <a:ext cx="11850414" cy="5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endParaRPr lang="en-US" altLang="en-US" sz="3200"/>
              </a:p>
            </p:txBody>
          </p:sp>
          <p:grpSp>
            <p:nvGrpSpPr>
              <p:cNvPr id="2079" name="Group 43"/>
              <p:cNvGrpSpPr>
                <a:grpSpLocks/>
              </p:cNvGrpSpPr>
              <p:nvPr/>
            </p:nvGrpSpPr>
            <p:grpSpPr bwMode="auto">
              <a:xfrm>
                <a:off x="1371600" y="6204534"/>
                <a:ext cx="11900169" cy="960438"/>
                <a:chOff x="1219200" y="6052134"/>
                <a:chExt cx="11900169" cy="960438"/>
              </a:xfrm>
            </p:grpSpPr>
            <p:sp>
              <p:nvSpPr>
                <p:cNvPr id="2080" name="TextBox 44"/>
                <p:cNvSpPr txBox="1">
                  <a:spLocks noChangeArrowheads="1"/>
                </p:cNvSpPr>
                <p:nvPr/>
              </p:nvSpPr>
              <p:spPr bwMode="auto">
                <a:xfrm>
                  <a:off x="1219200" y="6052134"/>
                  <a:ext cx="2547615" cy="92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r>
                    <a:rPr lang="en-US" altLang="en-US" sz="5400" dirty="0" smtClean="0">
                      <a:solidFill>
                        <a:srgbClr val="FF0000"/>
                      </a:solidFill>
                    </a:rPr>
                    <a:t>RESULTS</a:t>
                  </a:r>
                  <a:endParaRPr lang="en-US" altLang="en-US" sz="5400" dirty="0">
                    <a:solidFill>
                      <a:srgbClr val="FF0000"/>
                    </a:solidFill>
                  </a:endParaRPr>
                </a:p>
              </p:txBody>
            </p:sp>
            <p:sp>
              <p:nvSpPr>
                <p:cNvPr id="46" name="Rectangle 45"/>
                <p:cNvSpPr/>
                <p:nvPr/>
              </p:nvSpPr>
              <p:spPr>
                <a:xfrm>
                  <a:off x="1384302" y="6966535"/>
                  <a:ext cx="11735067"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ctr" eaLnBrk="1" hangingPunct="1">
                    <a:spcBef>
                      <a:spcPct val="0"/>
                    </a:spcBef>
                    <a:buFontTx/>
                    <a:buNone/>
                    <a:defRPr/>
                  </a:pPr>
                  <a:endParaRPr lang="en-US" altLang="en-US" sz="6700" smtClean="0">
                    <a:solidFill>
                      <a:srgbClr val="FFFFFF"/>
                    </a:solidFill>
                    <a:cs typeface="Arial" charset="0"/>
                  </a:endParaRPr>
                </a:p>
              </p:txBody>
            </p:sp>
          </p:grpSp>
        </p:grpSp>
        <p:sp>
          <p:nvSpPr>
            <p:cNvPr id="2064" name="TextBox 49"/>
            <p:cNvSpPr txBox="1">
              <a:spLocks noChangeArrowheads="1"/>
            </p:cNvSpPr>
            <p:nvPr/>
          </p:nvSpPr>
          <p:spPr bwMode="auto">
            <a:xfrm>
              <a:off x="14625638" y="35304413"/>
              <a:ext cx="1161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eaLnBrk="1" hangingPunct="1">
                <a:spcBef>
                  <a:spcPct val="0"/>
                </a:spcBef>
                <a:buFontTx/>
                <a:buNone/>
              </a:pPr>
              <a:r>
                <a:rPr lang="en-US" altLang="en-US" sz="2000" dirty="0"/>
                <a:t>Figure </a:t>
              </a:r>
              <a:r>
                <a:rPr lang="en-US" altLang="en-US" sz="2000" dirty="0" smtClean="0"/>
                <a:t>3: </a:t>
              </a:r>
              <a:r>
                <a:rPr lang="en-US" altLang="en-US" sz="2000" dirty="0"/>
                <a:t>MSF nurse testing a newborn for HIV PCR</a:t>
              </a:r>
            </a:p>
          </p:txBody>
        </p:sp>
        <p:sp>
          <p:nvSpPr>
            <p:cNvPr id="2065" name="Rectangle 4"/>
            <p:cNvSpPr>
              <a:spLocks noChangeArrowheads="1"/>
            </p:cNvSpPr>
            <p:nvPr/>
          </p:nvSpPr>
          <p:spPr bwMode="auto">
            <a:xfrm>
              <a:off x="1371600" y="10025062"/>
              <a:ext cx="118872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ZA" altLang="en-US" sz="4000" dirty="0"/>
                <a:t>The World Health </a:t>
              </a:r>
              <a:r>
                <a:rPr lang="en-ZA" altLang="en-US" sz="4000" dirty="0" smtClean="0"/>
                <a:t>Organization recently </a:t>
              </a:r>
              <a:r>
                <a:rPr lang="en-ZA" altLang="en-US" sz="4000" dirty="0"/>
                <a:t>recommended birth testing for all HIV-exposed infants (July 2016). Birth polymerase chain reaction (PCR) in this population was introduced in June 2015 in South Africa. </a:t>
              </a:r>
            </a:p>
            <a:p>
              <a:pPr algn="just"/>
              <a:endParaRPr lang="en-ZA" altLang="en-US" sz="4000" dirty="0" smtClean="0"/>
            </a:p>
            <a:p>
              <a:pPr algn="just"/>
              <a:r>
                <a:rPr lang="en-ZA" altLang="en-US" sz="4000" dirty="0" smtClean="0"/>
                <a:t>There </a:t>
              </a:r>
              <a:r>
                <a:rPr lang="en-ZA" altLang="en-US" sz="4000" dirty="0"/>
                <a:t>is an increased interest in point of care (POC) technology for birth testing to improve </a:t>
              </a:r>
              <a:r>
                <a:rPr lang="en-ZA" altLang="en-US" sz="4000" dirty="0" smtClean="0"/>
                <a:t>early </a:t>
              </a:r>
              <a:r>
                <a:rPr lang="en-ZA" altLang="en-US" sz="4000" dirty="0"/>
                <a:t>retention in care and </a:t>
              </a:r>
              <a:r>
                <a:rPr lang="en-ZA" altLang="en-US" sz="4000" dirty="0" smtClean="0"/>
                <a:t>treatment </a:t>
              </a:r>
              <a:r>
                <a:rPr lang="en-ZA" altLang="en-US" sz="4000" dirty="0"/>
                <a:t>initiation. However, there is little data on the impact of either birth PCR or POC technology on longer term retention in care. We describe the impact of birth PCR (including POC) on retention in care at 6-10 </a:t>
              </a:r>
              <a:r>
                <a:rPr lang="en-ZA" altLang="en-US" sz="4000" dirty="0" smtClean="0"/>
                <a:t>weeks.</a:t>
              </a:r>
              <a:endParaRPr lang="en-US" altLang="en-US" sz="4000" dirty="0"/>
            </a:p>
          </p:txBody>
        </p:sp>
        <p:sp>
          <p:nvSpPr>
            <p:cNvPr id="2066" name="Rectangle 10"/>
            <p:cNvSpPr>
              <a:spLocks noChangeArrowheads="1"/>
            </p:cNvSpPr>
            <p:nvPr/>
          </p:nvSpPr>
          <p:spPr bwMode="auto">
            <a:xfrm>
              <a:off x="14085887" y="13454062"/>
              <a:ext cx="1146968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altLang="en-US" sz="3200" dirty="0"/>
            </a:p>
            <a:p>
              <a:r>
                <a:rPr lang="en-US" altLang="en-US" sz="4000" dirty="0"/>
                <a:t>Overall, the two groups with birth PCRs were more likely to return than the historical controls </a:t>
              </a:r>
              <a:endParaRPr lang="en-US" altLang="en-US" sz="4000" dirty="0" smtClean="0"/>
            </a:p>
            <a:p>
              <a:r>
                <a:rPr lang="en-US" altLang="en-US" sz="4000" dirty="0" smtClean="0"/>
                <a:t>(</a:t>
              </a:r>
              <a:r>
                <a:rPr lang="en-US" altLang="en-US" sz="4000" dirty="0"/>
                <a:t>RR: 1.3 [95% CI:1.07-1.5]) </a:t>
              </a:r>
            </a:p>
          </p:txBody>
        </p:sp>
        <p:pic>
          <p:nvPicPr>
            <p:cNvPr id="2067" name="Picture 4" descr="C:\Users\msfuser\AppData\Local\Microsoft\Windows\Temporary Internet Files\Content.Outlook\M3OGPCIP\IMG_47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71" y="17721262"/>
              <a:ext cx="11890772" cy="48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8" name="Group 60"/>
            <p:cNvGrpSpPr>
              <a:grpSpLocks/>
            </p:cNvGrpSpPr>
            <p:nvPr/>
          </p:nvGrpSpPr>
          <p:grpSpPr bwMode="auto">
            <a:xfrm>
              <a:off x="14162088" y="23741062"/>
              <a:ext cx="12050712" cy="5530843"/>
              <a:chOff x="13726510" y="20990302"/>
              <a:chExt cx="12050112" cy="5530327"/>
            </a:xfrm>
          </p:grpSpPr>
          <p:grpSp>
            <p:nvGrpSpPr>
              <p:cNvPr id="2072" name="Group 54"/>
              <p:cNvGrpSpPr>
                <a:grpSpLocks/>
              </p:cNvGrpSpPr>
              <p:nvPr/>
            </p:nvGrpSpPr>
            <p:grpSpPr bwMode="auto">
              <a:xfrm>
                <a:off x="13726510" y="20990302"/>
                <a:ext cx="12002814" cy="5530327"/>
                <a:chOff x="1255986" y="19298415"/>
                <a:chExt cx="12002814" cy="5530327"/>
              </a:xfrm>
            </p:grpSpPr>
            <p:grpSp>
              <p:nvGrpSpPr>
                <p:cNvPr id="2074" name="Group 55"/>
                <p:cNvGrpSpPr>
                  <a:grpSpLocks/>
                </p:cNvGrpSpPr>
                <p:nvPr/>
              </p:nvGrpSpPr>
              <p:grpSpPr bwMode="auto">
                <a:xfrm>
                  <a:off x="1302021" y="19298415"/>
                  <a:ext cx="11886608" cy="1049241"/>
                  <a:chOff x="1149621" y="8469145"/>
                  <a:chExt cx="11886608" cy="1049241"/>
                </a:xfrm>
              </p:grpSpPr>
              <p:sp>
                <p:nvSpPr>
                  <p:cNvPr id="2134" name="TextBox 57"/>
                  <p:cNvSpPr txBox="1">
                    <a:spLocks noChangeArrowheads="1"/>
                  </p:cNvSpPr>
                  <p:nvPr/>
                </p:nvSpPr>
                <p:spPr bwMode="auto">
                  <a:xfrm>
                    <a:off x="1149621" y="8469145"/>
                    <a:ext cx="3939979" cy="92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700">
                        <a:solidFill>
                          <a:schemeClr val="tx1"/>
                        </a:solidFill>
                        <a:latin typeface="Calibri" pitchFamily="34" charset="0"/>
                      </a:defRPr>
                    </a:lvl1pPr>
                    <a:lvl2pPr marL="742950" indent="-285750">
                      <a:defRPr sz="6700">
                        <a:solidFill>
                          <a:schemeClr val="tx1"/>
                        </a:solidFill>
                        <a:latin typeface="Calibri" pitchFamily="34" charset="0"/>
                      </a:defRPr>
                    </a:lvl2pPr>
                    <a:lvl3pPr marL="1143000" indent="-228600">
                      <a:defRPr sz="6700">
                        <a:solidFill>
                          <a:schemeClr val="tx1"/>
                        </a:solidFill>
                        <a:latin typeface="Calibri" pitchFamily="34" charset="0"/>
                      </a:defRPr>
                    </a:lvl3pPr>
                    <a:lvl4pPr marL="1600200" indent="-228600">
                      <a:defRPr sz="6700">
                        <a:solidFill>
                          <a:schemeClr val="tx1"/>
                        </a:solidFill>
                        <a:latin typeface="Calibri" pitchFamily="34" charset="0"/>
                      </a:defRPr>
                    </a:lvl4pPr>
                    <a:lvl5pPr marL="2057400" indent="-228600">
                      <a:defRPr sz="6700">
                        <a:solidFill>
                          <a:schemeClr val="tx1"/>
                        </a:solidFill>
                        <a:latin typeface="Calibri" pitchFamily="34" charset="0"/>
                      </a:defRPr>
                    </a:lvl5pPr>
                    <a:lvl6pPr marL="2514600" indent="-228600" defTabSz="3395663" fontAlgn="base">
                      <a:spcBef>
                        <a:spcPct val="0"/>
                      </a:spcBef>
                      <a:spcAft>
                        <a:spcPct val="0"/>
                      </a:spcAft>
                      <a:defRPr sz="6700">
                        <a:solidFill>
                          <a:schemeClr val="tx1"/>
                        </a:solidFill>
                        <a:latin typeface="Calibri" pitchFamily="34" charset="0"/>
                      </a:defRPr>
                    </a:lvl6pPr>
                    <a:lvl7pPr marL="2971800" indent="-228600" defTabSz="3395663" fontAlgn="base">
                      <a:spcBef>
                        <a:spcPct val="0"/>
                      </a:spcBef>
                      <a:spcAft>
                        <a:spcPct val="0"/>
                      </a:spcAft>
                      <a:defRPr sz="6700">
                        <a:solidFill>
                          <a:schemeClr val="tx1"/>
                        </a:solidFill>
                        <a:latin typeface="Calibri" pitchFamily="34" charset="0"/>
                      </a:defRPr>
                    </a:lvl7pPr>
                    <a:lvl8pPr marL="3429000" indent="-228600" defTabSz="3395663" fontAlgn="base">
                      <a:spcBef>
                        <a:spcPct val="0"/>
                      </a:spcBef>
                      <a:spcAft>
                        <a:spcPct val="0"/>
                      </a:spcAft>
                      <a:defRPr sz="6700">
                        <a:solidFill>
                          <a:schemeClr val="tx1"/>
                        </a:solidFill>
                        <a:latin typeface="Calibri" pitchFamily="34" charset="0"/>
                      </a:defRPr>
                    </a:lvl8pPr>
                    <a:lvl9pPr marL="3886200" indent="-228600" defTabSz="3395663" fontAlgn="base">
                      <a:spcBef>
                        <a:spcPct val="0"/>
                      </a:spcBef>
                      <a:spcAft>
                        <a:spcPct val="0"/>
                      </a:spcAft>
                      <a:defRPr sz="6700">
                        <a:solidFill>
                          <a:schemeClr val="tx1"/>
                        </a:solidFill>
                        <a:latin typeface="Calibri" pitchFamily="34" charset="0"/>
                      </a:defRPr>
                    </a:lvl9pPr>
                  </a:lstStyle>
                  <a:p>
                    <a:pPr>
                      <a:defRPr/>
                    </a:pPr>
                    <a:r>
                      <a:rPr lang="en-US" altLang="en-US" sz="5400" cap="all" dirty="0" smtClean="0">
                        <a:solidFill>
                          <a:srgbClr val="FF0000"/>
                        </a:solidFill>
                      </a:rPr>
                      <a:t>Conclusion</a:t>
                    </a:r>
                  </a:p>
                </p:txBody>
              </p:sp>
              <p:sp>
                <p:nvSpPr>
                  <p:cNvPr id="59" name="Rectangle 58"/>
                  <p:cNvSpPr/>
                  <p:nvPr/>
                </p:nvSpPr>
                <p:spPr>
                  <a:xfrm flipV="1">
                    <a:off x="1302013" y="9459654"/>
                    <a:ext cx="11734216" cy="587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ctr" eaLnBrk="1" hangingPunct="1">
                      <a:spcBef>
                        <a:spcPct val="0"/>
                      </a:spcBef>
                      <a:buFontTx/>
                      <a:buNone/>
                      <a:defRPr/>
                    </a:pPr>
                    <a:endParaRPr lang="en-US" altLang="en-US" sz="6700" smtClean="0">
                      <a:solidFill>
                        <a:srgbClr val="FFFFFF"/>
                      </a:solidFill>
                      <a:cs typeface="Arial" charset="0"/>
                    </a:endParaRPr>
                  </a:p>
                </p:txBody>
              </p:sp>
            </p:grpSp>
            <p:sp>
              <p:nvSpPr>
                <p:cNvPr id="2075" name="Text Box 192"/>
                <p:cNvSpPr txBox="1">
                  <a:spLocks noChangeArrowheads="1"/>
                </p:cNvSpPr>
                <p:nvPr/>
              </p:nvSpPr>
              <p:spPr bwMode="auto">
                <a:xfrm>
                  <a:off x="1255986" y="23970827"/>
                  <a:ext cx="12002814" cy="85791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0969" tIns="180969" rIns="180969" bIns="180969">
                  <a:spAutoFit/>
                </a:bodyP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just" eaLnBrk="1" hangingPunct="1">
                    <a:spcBef>
                      <a:spcPct val="0"/>
                    </a:spcBef>
                    <a:buFontTx/>
                    <a:buNone/>
                  </a:pPr>
                  <a:endParaRPr lang="en-US" altLang="en-US" sz="3200"/>
                </a:p>
              </p:txBody>
            </p:sp>
          </p:grpSp>
          <p:sp>
            <p:nvSpPr>
              <p:cNvPr id="2073" name="Rectangle 59"/>
              <p:cNvSpPr>
                <a:spLocks noChangeArrowheads="1"/>
              </p:cNvSpPr>
              <p:nvPr/>
            </p:nvSpPr>
            <p:spPr bwMode="auto">
              <a:xfrm>
                <a:off x="13733562" y="22936200"/>
                <a:ext cx="12043060" cy="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478088" eaLnBrk="0" hangingPunct="0">
                  <a:spcBef>
                    <a:spcPct val="20000"/>
                  </a:spcBef>
                  <a:buFont typeface="Arial" charset="0"/>
                  <a:buChar char="•"/>
                  <a:defRPr sz="11900">
                    <a:solidFill>
                      <a:schemeClr val="tx1"/>
                    </a:solidFill>
                    <a:latin typeface="Calibri" pitchFamily="34" charset="0"/>
                  </a:defRPr>
                </a:lvl1pPr>
                <a:lvl2pPr marL="742950" indent="-285750" defTabSz="2478088" eaLnBrk="0" hangingPunct="0">
                  <a:spcBef>
                    <a:spcPct val="20000"/>
                  </a:spcBef>
                  <a:buFont typeface="Arial" charset="0"/>
                  <a:buChar char="–"/>
                  <a:defRPr sz="10400">
                    <a:solidFill>
                      <a:schemeClr val="tx1"/>
                    </a:solidFill>
                    <a:latin typeface="Calibri" pitchFamily="34" charset="0"/>
                  </a:defRPr>
                </a:lvl2pPr>
                <a:lvl3pPr marL="1143000" indent="-228600" defTabSz="2478088" eaLnBrk="0" hangingPunct="0">
                  <a:spcBef>
                    <a:spcPct val="20000"/>
                  </a:spcBef>
                  <a:buFont typeface="Arial" charset="0"/>
                  <a:buChar char="•"/>
                  <a:defRPr sz="8900">
                    <a:solidFill>
                      <a:schemeClr val="tx1"/>
                    </a:solidFill>
                    <a:latin typeface="Calibri" pitchFamily="34" charset="0"/>
                  </a:defRPr>
                </a:lvl3pPr>
                <a:lvl4pPr marL="1600200" indent="-228600" defTabSz="2478088" eaLnBrk="0" hangingPunct="0">
                  <a:spcBef>
                    <a:spcPct val="20000"/>
                  </a:spcBef>
                  <a:buFont typeface="Arial" charset="0"/>
                  <a:buChar char="–"/>
                  <a:defRPr sz="7400">
                    <a:solidFill>
                      <a:schemeClr val="tx1"/>
                    </a:solidFill>
                    <a:latin typeface="Calibri" pitchFamily="34" charset="0"/>
                  </a:defRPr>
                </a:lvl4pPr>
                <a:lvl5pPr marL="2057400" indent="-228600" defTabSz="2478088" eaLnBrk="0" hangingPunct="0">
                  <a:spcBef>
                    <a:spcPct val="20000"/>
                  </a:spcBef>
                  <a:buFont typeface="Arial" charset="0"/>
                  <a:buChar char="»"/>
                  <a:defRPr sz="7400">
                    <a:solidFill>
                      <a:schemeClr val="tx1"/>
                    </a:solidFill>
                    <a:latin typeface="Calibri" pitchFamily="34" charset="0"/>
                  </a:defRPr>
                </a:lvl5pPr>
                <a:lvl6pPr marL="2514600" indent="-228600" defTabSz="2478088"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2478088"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2478088"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2478088"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just" eaLnBrk="1" hangingPunct="1">
                  <a:spcBef>
                    <a:spcPct val="0"/>
                  </a:spcBef>
                  <a:buFontTx/>
                  <a:buNone/>
                </a:pPr>
                <a:endParaRPr lang="en-US" altLang="en-US" sz="3200"/>
              </a:p>
            </p:txBody>
          </p:sp>
        </p:grpSp>
        <p:pic>
          <p:nvPicPr>
            <p:cNvPr id="2069" name="Picture 11"/>
            <p:cNvPicPr>
              <a:picLocks noChangeAspect="1"/>
            </p:cNvPicPr>
            <p:nvPr/>
          </p:nvPicPr>
          <p:blipFill>
            <a:blip r:embed="rId5">
              <a:extLst>
                <a:ext uri="{28A0092B-C50C-407E-A947-70E740481C1C}">
                  <a14:useLocalDpi xmlns:a14="http://schemas.microsoft.com/office/drawing/2010/main" val="0"/>
                </a:ext>
              </a:extLst>
            </a:blip>
            <a:srcRect t="11815" b="9731"/>
            <a:stretch>
              <a:fillRect/>
            </a:stretch>
          </p:blipFill>
          <p:spPr bwMode="auto">
            <a:xfrm>
              <a:off x="14173200" y="15740062"/>
              <a:ext cx="11382375"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Box 19"/>
            <p:cNvSpPr txBox="1">
              <a:spLocks noChangeArrowheads="1"/>
            </p:cNvSpPr>
            <p:nvPr/>
          </p:nvSpPr>
          <p:spPr bwMode="auto">
            <a:xfrm>
              <a:off x="14625638" y="22445663"/>
              <a:ext cx="11114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t>Figure </a:t>
              </a:r>
              <a:r>
                <a:rPr lang="en-US" altLang="en-US" sz="2400" dirty="0" smtClean="0"/>
                <a:t>2. </a:t>
              </a:r>
              <a:r>
                <a:rPr lang="en-US" altLang="en-US" sz="2400" dirty="0"/>
                <a:t>Density plot of PCR done at 6 weeks or 10 weeks among 3 comparative </a:t>
              </a:r>
              <a:r>
                <a:rPr lang="en-US" altLang="en-US" sz="2400" dirty="0" smtClean="0"/>
                <a:t>groups</a:t>
              </a:r>
            </a:p>
            <a:p>
              <a:r>
                <a:rPr lang="en-US" altLang="en-US" sz="2400" dirty="0" smtClean="0"/>
                <a:t>✶Note: 10 week testing was introduced during the follow up time of group c (POC), explaining the blue line bump at 70 days</a:t>
              </a:r>
              <a:endParaRPr lang="en-US" altLang="en-US" sz="2400" dirty="0"/>
            </a:p>
          </p:txBody>
        </p:sp>
        <p:pic>
          <p:nvPicPr>
            <p:cNvPr id="2071" name="Picture 110" descr="D:\Users\msfuser\Desktop\VEID\PICTURES\FT8B888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4200" y="28389263"/>
              <a:ext cx="10279063" cy="685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2"/>
          <p:cNvSpPr txBox="1">
            <a:spLocks noChangeArrowheads="1"/>
          </p:cNvSpPr>
          <p:nvPr/>
        </p:nvSpPr>
        <p:spPr bwMode="auto">
          <a:xfrm>
            <a:off x="24904700" y="21945600"/>
            <a:ext cx="560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latin typeface="Arial Narrow" pitchFamily="34" charset="0"/>
              </a:rPr>
              <a:t>Day</a:t>
            </a:r>
          </a:p>
        </p:txBody>
      </p:sp>
      <p:pic>
        <p:nvPicPr>
          <p:cNvPr id="2055" name="Picture 2"/>
          <p:cNvPicPr>
            <a:picLocks noChangeAspect="1" noChangeArrowheads="1"/>
          </p:cNvPicPr>
          <p:nvPr/>
        </p:nvPicPr>
        <p:blipFill>
          <a:blip r:embed="rId7">
            <a:extLst>
              <a:ext uri="{28A0092B-C50C-407E-A947-70E740481C1C}">
                <a14:useLocalDpi xmlns:a14="http://schemas.microsoft.com/office/drawing/2010/main" val="0"/>
              </a:ext>
            </a:extLst>
          </a:blip>
          <a:srcRect t="23979" b="28064"/>
          <a:stretch>
            <a:fillRect/>
          </a:stretch>
        </p:blipFill>
        <p:spPr bwMode="auto">
          <a:xfrm>
            <a:off x="23780750" y="6563048"/>
            <a:ext cx="2127250" cy="10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68619" y="6313517"/>
            <a:ext cx="1968796" cy="161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21803" y="6679282"/>
            <a:ext cx="3045295" cy="102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47917" y="6248400"/>
            <a:ext cx="1687539" cy="162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14208" y="6296930"/>
            <a:ext cx="1669713" cy="1604351"/>
          </a:xfrm>
          <a:prstGeom prst="rect">
            <a:avLst/>
          </a:prstGeom>
          <a:noFill/>
          <a:ln w="508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60" name="TextBox 2"/>
          <p:cNvSpPr txBox="1">
            <a:spLocks noChangeArrowheads="1"/>
          </p:cNvSpPr>
          <p:nvPr/>
        </p:nvSpPr>
        <p:spPr bwMode="auto">
          <a:xfrm>
            <a:off x="2133600" y="449759"/>
            <a:ext cx="51514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dirty="0"/>
              <a:t>Abstract 791</a:t>
            </a:r>
          </a:p>
        </p:txBody>
      </p:sp>
      <p:graphicFrame>
        <p:nvGraphicFramePr>
          <p:cNvPr id="2" name="Table 1"/>
          <p:cNvGraphicFramePr>
            <a:graphicFrameLocks noGrp="1"/>
          </p:cNvGraphicFramePr>
          <p:nvPr>
            <p:extLst>
              <p:ext uri="{D42A27DB-BD31-4B8C-83A1-F6EECF244321}">
                <p14:modId xmlns:p14="http://schemas.microsoft.com/office/powerpoint/2010/main" val="2508271555"/>
              </p:ext>
            </p:extLst>
          </p:nvPr>
        </p:nvGraphicFramePr>
        <p:xfrm>
          <a:off x="1524000" y="28008717"/>
          <a:ext cx="12115800" cy="6128883"/>
        </p:xfrm>
        <a:graphic>
          <a:graphicData uri="http://schemas.openxmlformats.org/drawingml/2006/table">
            <a:tbl>
              <a:tblPr firstRow="1" bandRow="1">
                <a:tableStyleId>{2D5ABB26-0587-4C30-8999-92F81FD0307C}</a:tableStyleId>
              </a:tblPr>
              <a:tblGrid>
                <a:gridCol w="1881304"/>
                <a:gridCol w="3200400"/>
                <a:gridCol w="3674009"/>
                <a:gridCol w="3360087"/>
              </a:tblGrid>
              <a:tr h="1283194">
                <a:tc>
                  <a:txBody>
                    <a:bodyPr/>
                    <a:lstStyle/>
                    <a:p>
                      <a:endParaRPr lang="en-US" sz="3800" b="1" dirty="0"/>
                    </a:p>
                  </a:txBody>
                  <a:tcPr>
                    <a:lnB w="12700" cap="flat" cmpd="sng" algn="ctr">
                      <a:solidFill>
                        <a:schemeClr val="tx1"/>
                      </a:solidFill>
                      <a:prstDash val="solid"/>
                      <a:round/>
                      <a:headEnd type="none" w="med" len="med"/>
                      <a:tailEnd type="none" w="med" len="med"/>
                    </a:lnB>
                  </a:tcPr>
                </a:tc>
                <a:tc>
                  <a:txBody>
                    <a:bodyPr/>
                    <a:lstStyle/>
                    <a:p>
                      <a:pPr algn="ctr"/>
                      <a:r>
                        <a:rPr lang="en-ZA" sz="3800" b="1" dirty="0" smtClean="0"/>
                        <a:t>a) No birth testing</a:t>
                      </a:r>
                      <a:endParaRPr lang="en-US" sz="3800" b="1" dirty="0"/>
                    </a:p>
                  </a:txBody>
                  <a:tcPr>
                    <a:lnB w="12700" cap="flat" cmpd="sng" algn="ctr">
                      <a:solidFill>
                        <a:schemeClr val="tx1"/>
                      </a:solidFill>
                      <a:prstDash val="solid"/>
                      <a:round/>
                      <a:headEnd type="none" w="med" len="med"/>
                      <a:tailEnd type="none" w="med" len="med"/>
                    </a:lnB>
                  </a:tcPr>
                </a:tc>
                <a:tc>
                  <a:txBody>
                    <a:bodyPr/>
                    <a:lstStyle/>
                    <a:p>
                      <a:pPr algn="ctr"/>
                      <a:r>
                        <a:rPr lang="en-ZA" sz="3800" b="1" dirty="0" smtClean="0"/>
                        <a:t>b) Birth PCR </a:t>
                      </a:r>
                    </a:p>
                    <a:p>
                      <a:pPr algn="ctr"/>
                      <a:r>
                        <a:rPr lang="en-ZA" sz="3800" b="1" dirty="0" smtClean="0"/>
                        <a:t>(lab)</a:t>
                      </a:r>
                      <a:endParaRPr lang="en-US" sz="3800" b="1" dirty="0"/>
                    </a:p>
                  </a:txBody>
                  <a:tcPr>
                    <a:lnB w="12700" cap="flat" cmpd="sng" algn="ctr">
                      <a:solidFill>
                        <a:schemeClr val="tx1"/>
                      </a:solidFill>
                      <a:prstDash val="solid"/>
                      <a:round/>
                      <a:headEnd type="none" w="med" len="med"/>
                      <a:tailEnd type="none" w="med" len="med"/>
                    </a:lnB>
                  </a:tcPr>
                </a:tc>
                <a:tc>
                  <a:txBody>
                    <a:bodyPr/>
                    <a:lstStyle/>
                    <a:p>
                      <a:pPr algn="ctr"/>
                      <a:r>
                        <a:rPr lang="en-ZA" sz="3800" b="1" dirty="0" smtClean="0"/>
                        <a:t>c) Birth</a:t>
                      </a:r>
                      <a:r>
                        <a:rPr lang="en-ZA" sz="3800" b="1" baseline="0" dirty="0" smtClean="0"/>
                        <a:t> PCR</a:t>
                      </a:r>
                    </a:p>
                    <a:p>
                      <a:pPr algn="ctr"/>
                      <a:r>
                        <a:rPr lang="en-ZA" sz="3800" b="1" baseline="0" dirty="0" smtClean="0"/>
                        <a:t>(POC)</a:t>
                      </a:r>
                      <a:endParaRPr lang="en-US" sz="3800" b="1" dirty="0"/>
                    </a:p>
                  </a:txBody>
                  <a:tcPr>
                    <a:lnB w="12700" cap="flat" cmpd="sng" algn="ctr">
                      <a:solidFill>
                        <a:schemeClr val="tx1"/>
                      </a:solidFill>
                      <a:prstDash val="solid"/>
                      <a:round/>
                      <a:headEnd type="none" w="med" len="med"/>
                      <a:tailEnd type="none" w="med" len="med"/>
                    </a:lnB>
                  </a:tcPr>
                </a:tc>
              </a:tr>
              <a:tr h="1283194">
                <a:tc>
                  <a:txBody>
                    <a:bodyPr/>
                    <a:lstStyle/>
                    <a:p>
                      <a:r>
                        <a:rPr lang="en-ZA" sz="3800" dirty="0" smtClean="0"/>
                        <a:t>Birth  test</a:t>
                      </a:r>
                      <a:endParaRPr lang="en-US" sz="3800" dirty="0"/>
                    </a:p>
                  </a:txBody>
                  <a:tcPr>
                    <a:lnT w="12700" cap="flat" cmpd="sng" algn="ctr">
                      <a:solidFill>
                        <a:schemeClr val="tx1"/>
                      </a:solidFill>
                      <a:prstDash val="solid"/>
                      <a:round/>
                      <a:headEnd type="none" w="med" len="med"/>
                      <a:tailEnd type="none" w="med" len="med"/>
                    </a:lnT>
                  </a:tcPr>
                </a:tc>
                <a:tc>
                  <a:txBody>
                    <a:bodyPr/>
                    <a:lstStyle/>
                    <a:p>
                      <a:pPr algn="ctr"/>
                      <a:r>
                        <a:rPr lang="en-ZA" sz="3800" dirty="0" smtClean="0"/>
                        <a:t>None</a:t>
                      </a:r>
                      <a:endParaRPr lang="en-US" sz="3800" dirty="0"/>
                    </a:p>
                  </a:txBody>
                  <a:tcPr>
                    <a:lnT w="12700" cap="flat" cmpd="sng" algn="ctr">
                      <a:solidFill>
                        <a:schemeClr val="tx1"/>
                      </a:solidFill>
                      <a:prstDash val="solid"/>
                      <a:round/>
                      <a:headEnd type="none" w="med" len="med"/>
                      <a:tailEnd type="none" w="med" len="med"/>
                    </a:lnT>
                  </a:tcPr>
                </a:tc>
                <a:tc>
                  <a:txBody>
                    <a:bodyPr/>
                    <a:lstStyle/>
                    <a:p>
                      <a:pPr algn="ctr"/>
                      <a:r>
                        <a:rPr lang="en-ZA" altLang="en-US" sz="3800" dirty="0" smtClean="0"/>
                        <a:t>Roche CAP/CTM assays</a:t>
                      </a:r>
                      <a:endParaRPr lang="en-US" sz="3800" dirty="0"/>
                    </a:p>
                  </a:txBody>
                  <a:tcPr>
                    <a:lnT w="12700" cap="flat" cmpd="sng" algn="ctr">
                      <a:solidFill>
                        <a:schemeClr val="tx1"/>
                      </a:solidFill>
                      <a:prstDash val="solid"/>
                      <a:round/>
                      <a:headEnd type="none" w="med" len="med"/>
                      <a:tailEnd type="none" w="med" len="med"/>
                    </a:lnT>
                  </a:tcPr>
                </a:tc>
                <a:tc>
                  <a:txBody>
                    <a:bodyPr/>
                    <a:lstStyle/>
                    <a:p>
                      <a:pPr algn="ctr"/>
                      <a:r>
                        <a:rPr lang="en-ZA" altLang="en-US" sz="3800" dirty="0" err="1" smtClean="0"/>
                        <a:t>Alere</a:t>
                      </a:r>
                      <a:r>
                        <a:rPr lang="en-ZA" altLang="en-US" sz="3800" dirty="0" smtClean="0"/>
                        <a:t> Q </a:t>
                      </a:r>
                      <a:endParaRPr lang="en-US" sz="3800" dirty="0"/>
                    </a:p>
                  </a:txBody>
                  <a:tcPr>
                    <a:lnT w="12700" cap="flat" cmpd="sng" algn="ctr">
                      <a:solidFill>
                        <a:schemeClr val="tx1"/>
                      </a:solidFill>
                      <a:prstDash val="solid"/>
                      <a:round/>
                      <a:headEnd type="none" w="med" len="med"/>
                      <a:tailEnd type="none" w="med" len="med"/>
                    </a:lnT>
                  </a:tcPr>
                </a:tc>
              </a:tr>
              <a:tr h="1283194">
                <a:tc>
                  <a:txBody>
                    <a:bodyPr/>
                    <a:lstStyle/>
                    <a:p>
                      <a:r>
                        <a:rPr lang="en-ZA" sz="3800" dirty="0" smtClean="0"/>
                        <a:t>Dates</a:t>
                      </a:r>
                      <a:endParaRPr lang="en-US" sz="3800" dirty="0"/>
                    </a:p>
                  </a:txBody>
                  <a:tcPr/>
                </a:tc>
                <a:tc>
                  <a:txBody>
                    <a:bodyPr/>
                    <a:lstStyle/>
                    <a:p>
                      <a:pPr algn="ctr"/>
                      <a:r>
                        <a:rPr lang="en-US" altLang="en-US" sz="3800" dirty="0" smtClean="0"/>
                        <a:t>August 2013 -March 2014 </a:t>
                      </a:r>
                      <a:endParaRPr lang="en-US" sz="3800" dirty="0"/>
                    </a:p>
                  </a:txBody>
                  <a:tcPr/>
                </a:tc>
                <a:tc>
                  <a:txBody>
                    <a:bodyPr/>
                    <a:lstStyle/>
                    <a:p>
                      <a:pPr algn="ctr"/>
                      <a:r>
                        <a:rPr lang="en-ZA" altLang="en-US" sz="3800" dirty="0" smtClean="0"/>
                        <a:t>Nov 2014 –</a:t>
                      </a:r>
                    </a:p>
                    <a:p>
                      <a:pPr algn="ctr"/>
                      <a:r>
                        <a:rPr lang="en-ZA" altLang="en-US" sz="3800" dirty="0" smtClean="0"/>
                        <a:t>July 2015</a:t>
                      </a:r>
                      <a:endParaRPr lang="en-US" sz="3800" dirty="0"/>
                    </a:p>
                  </a:txBody>
                  <a:tcPr/>
                </a:tc>
                <a:tc>
                  <a:txBody>
                    <a:bodyPr/>
                    <a:lstStyle/>
                    <a:p>
                      <a:pPr algn="ctr"/>
                      <a:r>
                        <a:rPr lang="en-ZA" altLang="en-US" sz="3800" dirty="0" smtClean="0"/>
                        <a:t>August 2015 -April 2016 </a:t>
                      </a:r>
                      <a:endParaRPr lang="en-US" sz="3800" dirty="0"/>
                    </a:p>
                  </a:txBody>
                  <a:tcPr/>
                </a:tc>
              </a:tr>
              <a:tr h="938812">
                <a:tc>
                  <a:txBody>
                    <a:bodyPr/>
                    <a:lstStyle/>
                    <a:p>
                      <a:r>
                        <a:rPr lang="en-ZA" sz="3800" dirty="0" smtClean="0"/>
                        <a:t>N</a:t>
                      </a:r>
                      <a:endParaRPr lang="en-US" sz="3800" dirty="0"/>
                    </a:p>
                  </a:txBody>
                  <a:tcPr/>
                </a:tc>
                <a:tc>
                  <a:txBody>
                    <a:bodyPr/>
                    <a:lstStyle/>
                    <a:p>
                      <a:pPr algn="ctr"/>
                      <a:r>
                        <a:rPr lang="en-ZA" sz="3800" dirty="0" smtClean="0"/>
                        <a:t>321</a:t>
                      </a:r>
                      <a:endParaRPr lang="en-US" sz="3800" dirty="0"/>
                    </a:p>
                  </a:txBody>
                  <a:tcPr/>
                </a:tc>
                <a:tc>
                  <a:txBody>
                    <a:bodyPr/>
                    <a:lstStyle/>
                    <a:p>
                      <a:pPr algn="ctr"/>
                      <a:r>
                        <a:rPr lang="en-ZA" sz="3800" dirty="0" smtClean="0"/>
                        <a:t>336</a:t>
                      </a:r>
                      <a:endParaRPr lang="en-US" sz="3800" dirty="0"/>
                    </a:p>
                  </a:txBody>
                  <a:tcPr/>
                </a:tc>
                <a:tc>
                  <a:txBody>
                    <a:bodyPr/>
                    <a:lstStyle/>
                    <a:p>
                      <a:pPr algn="ctr"/>
                      <a:r>
                        <a:rPr lang="en-ZA" altLang="en-US" sz="3800" dirty="0" smtClean="0"/>
                        <a:t>321</a:t>
                      </a:r>
                      <a:endParaRPr lang="en-US" sz="3800" dirty="0"/>
                    </a:p>
                  </a:txBody>
                  <a:tcPr/>
                </a:tc>
              </a:tr>
              <a:tr h="1340489">
                <a:tc>
                  <a:txBody>
                    <a:bodyPr/>
                    <a:lstStyle/>
                    <a:p>
                      <a:r>
                        <a:rPr lang="en-ZA" sz="3800" dirty="0" smtClean="0"/>
                        <a:t>Other </a:t>
                      </a:r>
                      <a:endParaRPr lang="en-US" sz="3800" dirty="0"/>
                    </a:p>
                  </a:txBody>
                  <a:tcPr/>
                </a:tc>
                <a:tc>
                  <a:txBody>
                    <a:bodyPr/>
                    <a:lstStyle/>
                    <a:p>
                      <a:pPr algn="ctr"/>
                      <a:endParaRPr lang="en-US" sz="3800" dirty="0"/>
                    </a:p>
                  </a:txBody>
                  <a:tcPr/>
                </a:tc>
                <a:tc gridSpan="2">
                  <a:txBody>
                    <a:bodyPr/>
                    <a:lstStyle/>
                    <a:p>
                      <a:pPr algn="l"/>
                      <a:r>
                        <a:rPr lang="en-ZA" altLang="en-US" sz="3800" dirty="0" smtClean="0"/>
                        <a:t>Extra counselling from  study nurse on routine infant testing*</a:t>
                      </a:r>
                      <a:endParaRPr lang="en-US" sz="3800" dirty="0"/>
                    </a:p>
                  </a:txBody>
                  <a:tcPr/>
                </a:tc>
                <a:tc hMerge="1">
                  <a:txBody>
                    <a:bodyPr/>
                    <a:lstStyle/>
                    <a:p>
                      <a:endParaRPr lang="en-US" sz="4500" dirty="0"/>
                    </a:p>
                  </a:txBody>
                  <a:tcPr/>
                </a:tc>
              </a:tr>
            </a:tbl>
          </a:graphicData>
        </a:graphic>
      </p:graphicFrame>
      <p:sp>
        <p:nvSpPr>
          <p:cNvPr id="3" name="Rectangle 2"/>
          <p:cNvSpPr/>
          <p:nvPr/>
        </p:nvSpPr>
        <p:spPr>
          <a:xfrm>
            <a:off x="1447800" y="34489072"/>
            <a:ext cx="12426950" cy="1477328"/>
          </a:xfrm>
          <a:prstGeom prst="rect">
            <a:avLst/>
          </a:prstGeom>
        </p:spPr>
        <p:txBody>
          <a:bodyPr wrap="square">
            <a:spAutoFit/>
          </a:bodyPr>
          <a:lstStyle/>
          <a:p>
            <a:pPr algn="just"/>
            <a:r>
              <a:rPr lang="en-ZA" altLang="en-US" sz="3000" dirty="0" smtClean="0"/>
              <a:t>*For the purposes of this analysis, those who returned only after tracing were not classified as completing 6-10 weeks PCR to improve comparability between the three groups</a:t>
            </a:r>
            <a:endParaRPr lang="en-US" alt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1282989505"/>
              </p:ext>
            </p:extLst>
          </p:nvPr>
        </p:nvGraphicFramePr>
        <p:xfrm>
          <a:off x="14057855" y="9781660"/>
          <a:ext cx="11681869" cy="3931920"/>
        </p:xfrm>
        <a:graphic>
          <a:graphicData uri="http://schemas.openxmlformats.org/drawingml/2006/table">
            <a:tbl>
              <a:tblPr firstRow="1" bandRow="1">
                <a:tableStyleId>{2D5ABB26-0587-4C30-8999-92F81FD0307C}</a:tableStyleId>
              </a:tblPr>
              <a:tblGrid>
                <a:gridCol w="3702412"/>
                <a:gridCol w="2659819"/>
                <a:gridCol w="2659819"/>
                <a:gridCol w="2659819"/>
              </a:tblGrid>
              <a:tr h="890837">
                <a:tc>
                  <a:txBody>
                    <a:bodyPr/>
                    <a:lstStyle/>
                    <a:p>
                      <a:endParaRPr lang="en-US" sz="4000" b="1" dirty="0"/>
                    </a:p>
                  </a:txBody>
                  <a:tcPr>
                    <a:lnB w="12700" cap="flat" cmpd="sng" algn="ctr">
                      <a:solidFill>
                        <a:schemeClr val="tx1"/>
                      </a:solidFill>
                      <a:prstDash val="solid"/>
                      <a:round/>
                      <a:headEnd type="none" w="med" len="med"/>
                      <a:tailEnd type="none" w="med" len="med"/>
                    </a:lnB>
                  </a:tcPr>
                </a:tc>
                <a:tc>
                  <a:txBody>
                    <a:bodyPr/>
                    <a:lstStyle/>
                    <a:p>
                      <a:pPr algn="ctr"/>
                      <a:r>
                        <a:rPr lang="en-ZA" sz="4000" b="1" dirty="0" smtClean="0"/>
                        <a:t>a) No birth testing</a:t>
                      </a:r>
                      <a:endParaRPr lang="en-US" sz="4000" b="1" dirty="0"/>
                    </a:p>
                  </a:txBody>
                  <a:tcPr>
                    <a:lnB w="12700" cap="flat" cmpd="sng" algn="ctr">
                      <a:solidFill>
                        <a:schemeClr val="tx1"/>
                      </a:solidFill>
                      <a:prstDash val="solid"/>
                      <a:round/>
                      <a:headEnd type="none" w="med" len="med"/>
                      <a:tailEnd type="none" w="med" len="med"/>
                    </a:lnB>
                  </a:tcPr>
                </a:tc>
                <a:tc>
                  <a:txBody>
                    <a:bodyPr/>
                    <a:lstStyle/>
                    <a:p>
                      <a:pPr algn="ctr"/>
                      <a:r>
                        <a:rPr lang="en-ZA" sz="4000" b="1" dirty="0" smtClean="0"/>
                        <a:t>b)Birth PCR</a:t>
                      </a:r>
                      <a:r>
                        <a:rPr lang="en-ZA" sz="4000" b="1" baseline="0" dirty="0" smtClean="0"/>
                        <a:t> </a:t>
                      </a:r>
                      <a:r>
                        <a:rPr lang="en-ZA" sz="4000" b="1" dirty="0" smtClean="0"/>
                        <a:t>(lab)</a:t>
                      </a:r>
                      <a:endParaRPr lang="en-US" sz="4000" b="1" dirty="0"/>
                    </a:p>
                  </a:txBody>
                  <a:tcPr>
                    <a:lnB w="12700" cap="flat" cmpd="sng" algn="ctr">
                      <a:solidFill>
                        <a:schemeClr val="tx1"/>
                      </a:solidFill>
                      <a:prstDash val="solid"/>
                      <a:round/>
                      <a:headEnd type="none" w="med" len="med"/>
                      <a:tailEnd type="none" w="med" len="med"/>
                    </a:lnB>
                  </a:tcPr>
                </a:tc>
                <a:tc>
                  <a:txBody>
                    <a:bodyPr/>
                    <a:lstStyle/>
                    <a:p>
                      <a:pPr algn="ctr"/>
                      <a:r>
                        <a:rPr lang="en-ZA" sz="4000" b="1" dirty="0" smtClean="0"/>
                        <a:t>c) Birth</a:t>
                      </a:r>
                      <a:r>
                        <a:rPr lang="en-ZA" sz="4000" b="1" baseline="0" dirty="0" smtClean="0"/>
                        <a:t> PCR</a:t>
                      </a:r>
                    </a:p>
                    <a:p>
                      <a:pPr algn="ctr"/>
                      <a:r>
                        <a:rPr lang="en-ZA" sz="4000" b="1" baseline="0" dirty="0" smtClean="0"/>
                        <a:t>(POC)</a:t>
                      </a:r>
                      <a:endParaRPr lang="en-US" sz="4000" b="1" dirty="0"/>
                    </a:p>
                  </a:txBody>
                  <a:tcPr>
                    <a:lnB w="12700" cap="flat" cmpd="sng" algn="ctr">
                      <a:solidFill>
                        <a:schemeClr val="tx1"/>
                      </a:solidFill>
                      <a:prstDash val="solid"/>
                      <a:round/>
                      <a:headEnd type="none" w="med" len="med"/>
                      <a:tailEnd type="none" w="med" len="med"/>
                    </a:lnB>
                  </a:tcPr>
                </a:tc>
              </a:tr>
              <a:tr h="993831">
                <a:tc>
                  <a:txBody>
                    <a:bodyPr/>
                    <a:lstStyle/>
                    <a:p>
                      <a:r>
                        <a:rPr lang="en-ZA" sz="4000" dirty="0" smtClean="0"/>
                        <a:t>N (%) return for 6-10 week PCR</a:t>
                      </a:r>
                      <a:endParaRPr lang="en-US" sz="4000" dirty="0"/>
                    </a:p>
                  </a:txBody>
                  <a:tcPr>
                    <a:lnT w="12700" cap="flat" cmpd="sng" algn="ctr">
                      <a:solidFill>
                        <a:schemeClr val="tx1"/>
                      </a:solidFill>
                      <a:prstDash val="solid"/>
                      <a:round/>
                      <a:headEnd type="none" w="med" len="med"/>
                      <a:tailEnd type="none" w="med" len="med"/>
                    </a:lnT>
                  </a:tcPr>
                </a:tc>
                <a:tc>
                  <a:txBody>
                    <a:bodyPr/>
                    <a:lstStyle/>
                    <a:p>
                      <a:pPr algn="ctr"/>
                      <a:r>
                        <a:rPr lang="en-ZA" sz="4000" dirty="0" smtClean="0"/>
                        <a:t>197 </a:t>
                      </a:r>
                    </a:p>
                    <a:p>
                      <a:pPr algn="ctr"/>
                      <a:r>
                        <a:rPr lang="en-ZA" sz="4000" dirty="0" smtClean="0"/>
                        <a:t>(62%)</a:t>
                      </a:r>
                      <a:endParaRPr lang="en-US" sz="4000" dirty="0"/>
                    </a:p>
                  </a:txBody>
                  <a:tcPr>
                    <a:lnT w="12700" cap="flat" cmpd="sng" algn="ctr">
                      <a:solidFill>
                        <a:schemeClr val="tx1"/>
                      </a:solidFill>
                      <a:prstDash val="solid"/>
                      <a:round/>
                      <a:headEnd type="none" w="med" len="med"/>
                      <a:tailEnd type="none" w="med" len="med"/>
                    </a:lnT>
                  </a:tcPr>
                </a:tc>
                <a:tc>
                  <a:txBody>
                    <a:bodyPr/>
                    <a:lstStyle/>
                    <a:p>
                      <a:pPr algn="ctr"/>
                      <a:r>
                        <a:rPr lang="en-ZA" altLang="en-US" sz="4000" dirty="0" smtClean="0"/>
                        <a:t>339 </a:t>
                      </a:r>
                    </a:p>
                    <a:p>
                      <a:pPr algn="ctr"/>
                      <a:r>
                        <a:rPr lang="en-ZA" altLang="en-US" sz="4000" dirty="0" smtClean="0"/>
                        <a:t>(78%) </a:t>
                      </a:r>
                      <a:endParaRPr lang="en-US" sz="4000" dirty="0"/>
                    </a:p>
                  </a:txBody>
                  <a:tcPr>
                    <a:lnT w="12700" cap="flat" cmpd="sng" algn="ctr">
                      <a:solidFill>
                        <a:schemeClr val="tx1"/>
                      </a:solidFill>
                      <a:prstDash val="solid"/>
                      <a:round/>
                      <a:headEnd type="none" w="med" len="med"/>
                      <a:tailEnd type="none" w="med" len="med"/>
                    </a:lnT>
                  </a:tcPr>
                </a:tc>
                <a:tc>
                  <a:txBody>
                    <a:bodyPr/>
                    <a:lstStyle/>
                    <a:p>
                      <a:pPr algn="ctr"/>
                      <a:r>
                        <a:rPr lang="en-ZA" altLang="en-US" sz="4000" dirty="0" smtClean="0"/>
                        <a:t>241 </a:t>
                      </a:r>
                    </a:p>
                    <a:p>
                      <a:pPr algn="ctr"/>
                      <a:r>
                        <a:rPr lang="en-ZA" altLang="en-US" sz="4000" dirty="0" smtClean="0"/>
                        <a:t>(75%) </a:t>
                      </a:r>
                      <a:endParaRPr lang="en-US" sz="4000" dirty="0"/>
                    </a:p>
                  </a:txBody>
                  <a:tcPr>
                    <a:lnT w="12700" cap="flat" cmpd="sng" algn="ctr">
                      <a:solidFill>
                        <a:schemeClr val="tx1"/>
                      </a:solidFill>
                      <a:prstDash val="solid"/>
                      <a:round/>
                      <a:headEnd type="none" w="med" len="med"/>
                      <a:tailEnd type="none" w="med" len="med"/>
                    </a:lnT>
                  </a:tcPr>
                </a:tc>
              </a:tr>
              <a:tr h="890837">
                <a:tc>
                  <a:txBody>
                    <a:bodyPr/>
                    <a:lstStyle/>
                    <a:p>
                      <a:r>
                        <a:rPr lang="en-ZA" sz="4000" dirty="0" smtClean="0"/>
                        <a:t>Median days (IQR)</a:t>
                      </a:r>
                      <a:endParaRPr lang="en-US" sz="4000" dirty="0"/>
                    </a:p>
                  </a:txBody>
                  <a:tcPr/>
                </a:tc>
                <a:tc>
                  <a:txBody>
                    <a:bodyPr/>
                    <a:lstStyle/>
                    <a:p>
                      <a:pPr algn="ctr"/>
                      <a:r>
                        <a:rPr lang="en-US" altLang="en-US" sz="4000" dirty="0" smtClean="0"/>
                        <a:t>46 </a:t>
                      </a:r>
                    </a:p>
                    <a:p>
                      <a:pPr algn="ctr"/>
                      <a:r>
                        <a:rPr lang="en-US" altLang="en-US" sz="4000" dirty="0" smtClean="0"/>
                        <a:t>(43-50) </a:t>
                      </a:r>
                      <a:endParaRPr lang="en-US" sz="4000" dirty="0"/>
                    </a:p>
                  </a:txBody>
                  <a:tcPr/>
                </a:tc>
                <a:tc>
                  <a:txBody>
                    <a:bodyPr/>
                    <a:lstStyle/>
                    <a:p>
                      <a:pPr algn="ctr"/>
                      <a:r>
                        <a:rPr lang="en-US" altLang="en-US" sz="4000" dirty="0" smtClean="0"/>
                        <a:t>44</a:t>
                      </a:r>
                    </a:p>
                    <a:p>
                      <a:pPr algn="ctr"/>
                      <a:r>
                        <a:rPr lang="en-US" altLang="en-US" sz="4000" dirty="0" smtClean="0"/>
                        <a:t> (42-47) </a:t>
                      </a:r>
                      <a:endParaRPr lang="en-US" sz="4000" dirty="0"/>
                    </a:p>
                  </a:txBody>
                  <a:tcPr/>
                </a:tc>
                <a:tc>
                  <a:txBody>
                    <a:bodyPr/>
                    <a:lstStyle/>
                    <a:p>
                      <a:pPr algn="ctr"/>
                      <a:r>
                        <a:rPr lang="en-US" altLang="en-US" sz="4000" dirty="0" smtClean="0"/>
                        <a:t>45 </a:t>
                      </a:r>
                    </a:p>
                    <a:p>
                      <a:pPr algn="ctr"/>
                      <a:r>
                        <a:rPr lang="en-US" altLang="en-US" sz="4000" dirty="0" smtClean="0"/>
                        <a:t>(43-50) </a:t>
                      </a:r>
                      <a:endParaRPr lang="en-US" sz="4000" dirty="0"/>
                    </a:p>
                  </a:txBody>
                  <a:tcPr/>
                </a:tc>
              </a:tr>
            </a:tbl>
          </a:graphicData>
        </a:graphic>
      </p:graphicFrame>
      <p:sp>
        <p:nvSpPr>
          <p:cNvPr id="60" name="Rectangle 59"/>
          <p:cNvSpPr/>
          <p:nvPr/>
        </p:nvSpPr>
        <p:spPr bwMode="auto">
          <a:xfrm>
            <a:off x="1397000" y="24825958"/>
            <a:ext cx="1228725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11900">
                <a:solidFill>
                  <a:schemeClr val="tx1"/>
                </a:solidFill>
                <a:latin typeface="Calibri" pitchFamily="34" charset="0"/>
              </a:defRPr>
            </a:lvl1pPr>
            <a:lvl2pPr marL="742950" indent="-285750" eaLnBrk="0" hangingPunct="0">
              <a:spcBef>
                <a:spcPct val="20000"/>
              </a:spcBef>
              <a:buFont typeface="Arial" charset="0"/>
              <a:buChar char="–"/>
              <a:defRPr sz="10400">
                <a:solidFill>
                  <a:schemeClr val="tx1"/>
                </a:solidFill>
                <a:latin typeface="Calibri" pitchFamily="34" charset="0"/>
              </a:defRPr>
            </a:lvl2pPr>
            <a:lvl3pPr marL="1143000" indent="-228600" eaLnBrk="0" hangingPunct="0">
              <a:spcBef>
                <a:spcPct val="20000"/>
              </a:spcBef>
              <a:buFont typeface="Arial" charset="0"/>
              <a:buChar char="•"/>
              <a:defRPr sz="8900">
                <a:solidFill>
                  <a:schemeClr val="tx1"/>
                </a:solidFill>
                <a:latin typeface="Calibri" pitchFamily="34" charset="0"/>
              </a:defRPr>
            </a:lvl3pPr>
            <a:lvl4pPr marL="1600200" indent="-228600" eaLnBrk="0" hangingPunct="0">
              <a:spcBef>
                <a:spcPct val="20000"/>
              </a:spcBef>
              <a:buFont typeface="Arial" charset="0"/>
              <a:buChar char="–"/>
              <a:defRPr sz="7400">
                <a:solidFill>
                  <a:schemeClr val="tx1"/>
                </a:solidFill>
                <a:latin typeface="Calibri" pitchFamily="34" charset="0"/>
              </a:defRPr>
            </a:lvl4pPr>
            <a:lvl5pPr marL="2057400" indent="-228600" eaLnBrk="0" hangingPunct="0">
              <a:spcBef>
                <a:spcPct val="20000"/>
              </a:spcBef>
              <a:buFont typeface="Arial" charset="0"/>
              <a:buChar char="»"/>
              <a:defRPr sz="7400">
                <a:solidFill>
                  <a:schemeClr val="tx1"/>
                </a:solidFill>
                <a:latin typeface="Calibri" pitchFamily="34" charset="0"/>
              </a:defRPr>
            </a:lvl5pPr>
            <a:lvl6pPr marL="25146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6pPr>
            <a:lvl7pPr marL="29718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7pPr>
            <a:lvl8pPr marL="34290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8pPr>
            <a:lvl9pPr marL="3886200" indent="-228600" defTabSz="3395663" eaLnBrk="0" fontAlgn="base" hangingPunct="0">
              <a:spcBef>
                <a:spcPct val="20000"/>
              </a:spcBef>
              <a:spcAft>
                <a:spcPct val="0"/>
              </a:spcAft>
              <a:buFont typeface="Arial" charset="0"/>
              <a:buChar char="»"/>
              <a:defRPr sz="7400">
                <a:solidFill>
                  <a:schemeClr val="tx1"/>
                </a:solidFill>
                <a:latin typeface="Calibri" pitchFamily="34" charset="0"/>
              </a:defRPr>
            </a:lvl9pPr>
          </a:lstStyle>
          <a:p>
            <a:pPr algn="ctr" eaLnBrk="1" hangingPunct="1">
              <a:spcBef>
                <a:spcPct val="0"/>
              </a:spcBef>
              <a:buFontTx/>
              <a:buNone/>
              <a:defRPr/>
            </a:pPr>
            <a:endParaRPr lang="en-US" altLang="en-US" sz="6700" smtClean="0">
              <a:solidFill>
                <a:srgbClr val="FFFFFF"/>
              </a:solidFill>
              <a:cs typeface="Arial" charset="0"/>
            </a:endParaRPr>
          </a:p>
        </p:txBody>
      </p:sp>
      <p:sp>
        <p:nvSpPr>
          <p:cNvPr id="11" name="Rectangle 10"/>
          <p:cNvSpPr/>
          <p:nvPr/>
        </p:nvSpPr>
        <p:spPr>
          <a:xfrm>
            <a:off x="20878800" y="20477202"/>
            <a:ext cx="569387" cy="553998"/>
          </a:xfrm>
          <a:prstGeom prst="rect">
            <a:avLst/>
          </a:prstGeom>
        </p:spPr>
        <p:txBody>
          <a:bodyPr wrap="none">
            <a:spAutoFit/>
          </a:bodyPr>
          <a:lstStyle/>
          <a:p>
            <a:r>
              <a:rPr lang="en-US" altLang="en-US" sz="3000" dirty="0"/>
              <a:t>✶</a:t>
            </a:r>
            <a:endParaRPr lang="en-US" sz="3000" dirty="0"/>
          </a:p>
        </p:txBody>
      </p:sp>
      <p:sp>
        <p:nvSpPr>
          <p:cNvPr id="61" name="TextBox 19"/>
          <p:cNvSpPr txBox="1">
            <a:spLocks noChangeArrowheads="1"/>
          </p:cNvSpPr>
          <p:nvPr/>
        </p:nvSpPr>
        <p:spPr bwMode="auto">
          <a:xfrm>
            <a:off x="1277384" y="22709070"/>
            <a:ext cx="1111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t>Figure </a:t>
            </a:r>
            <a:r>
              <a:rPr lang="en-US" altLang="en-US" sz="2400" dirty="0" smtClean="0"/>
              <a:t>1. </a:t>
            </a:r>
            <a:r>
              <a:rPr lang="en-US" altLang="en-US" sz="2400" dirty="0" err="1" smtClean="0"/>
              <a:t>Khayelitsha</a:t>
            </a:r>
            <a:r>
              <a:rPr lang="en-US" altLang="en-US" sz="2400" dirty="0" smtClean="0"/>
              <a:t>, a high- HIV-prevalence settlement in Cape Town, South Africa</a:t>
            </a:r>
            <a:endParaRPr lang="en-US"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458</Words>
  <Application>Microsoft Office PowerPoint</Application>
  <PresentationFormat>Custom</PresentationFormat>
  <Paragraphs>65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MSF OCB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Meiwen Zhang</dc:creator>
  <cp:lastModifiedBy>Erika Mohr</cp:lastModifiedBy>
  <cp:revision>33</cp:revision>
  <dcterms:created xsi:type="dcterms:W3CDTF">2017-01-25T13:37:59Z</dcterms:created>
  <dcterms:modified xsi:type="dcterms:W3CDTF">2017-01-31T06:57:10Z</dcterms:modified>
</cp:coreProperties>
</file>